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4917" r:id="rId2"/>
    <p:sldId id="4782" r:id="rId3"/>
    <p:sldId id="4142" r:id="rId4"/>
    <p:sldId id="4915" r:id="rId5"/>
    <p:sldId id="4644" r:id="rId6"/>
    <p:sldId id="4918" r:id="rId7"/>
    <p:sldId id="4637" r:id="rId8"/>
    <p:sldId id="4260" r:id="rId9"/>
    <p:sldId id="4204" r:id="rId10"/>
    <p:sldId id="4205" r:id="rId11"/>
    <p:sldId id="3941" r:id="rId12"/>
    <p:sldId id="4261" r:id="rId13"/>
    <p:sldId id="3944" r:id="rId14"/>
    <p:sldId id="3945" r:id="rId15"/>
    <p:sldId id="3946" r:id="rId16"/>
    <p:sldId id="1203" r:id="rId17"/>
    <p:sldId id="1099" r:id="rId18"/>
    <p:sldId id="4271" r:id="rId19"/>
    <p:sldId id="1204" r:id="rId20"/>
    <p:sldId id="1202" r:id="rId21"/>
    <p:sldId id="4919" r:id="rId22"/>
    <p:sldId id="4646" r:id="rId23"/>
    <p:sldId id="4264" r:id="rId24"/>
    <p:sldId id="4214" r:id="rId25"/>
    <p:sldId id="3919" r:id="rId26"/>
    <p:sldId id="3922" r:id="rId27"/>
    <p:sldId id="4883" r:id="rId28"/>
    <p:sldId id="4570" r:id="rId29"/>
    <p:sldId id="4210" r:id="rId30"/>
    <p:sldId id="4881" r:id="rId31"/>
    <p:sldId id="4882" r:id="rId32"/>
    <p:sldId id="4878" r:id="rId33"/>
    <p:sldId id="4894" r:id="rId34"/>
    <p:sldId id="4868" r:id="rId35"/>
    <p:sldId id="4895" r:id="rId36"/>
    <p:sldId id="4916" r:id="rId37"/>
    <p:sldId id="4781" r:id="rId38"/>
    <p:sldId id="4507" r:id="rId39"/>
    <p:sldId id="4100" r:id="rId4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5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Quantitative</a:t>
            </a:r>
            <a:r>
              <a:rPr lang="en-US" sz="2400" baseline="0" dirty="0"/>
              <a:t> Easing and Tightening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Treasuries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'Weekly, As of Wednesday'!$A$161:$A$1208</c:f>
              <c:numCache>
                <c:formatCode>yyyy\-mm\-dd</c:formatCode>
                <c:ptCount val="1048"/>
                <c:pt idx="0">
                  <c:v>38721</c:v>
                </c:pt>
                <c:pt idx="1">
                  <c:v>38728</c:v>
                </c:pt>
                <c:pt idx="2">
                  <c:v>38735</c:v>
                </c:pt>
                <c:pt idx="3">
                  <c:v>38742</c:v>
                </c:pt>
                <c:pt idx="4">
                  <c:v>38749</c:v>
                </c:pt>
                <c:pt idx="5">
                  <c:v>38756</c:v>
                </c:pt>
                <c:pt idx="6">
                  <c:v>38763</c:v>
                </c:pt>
                <c:pt idx="7">
                  <c:v>38770</c:v>
                </c:pt>
                <c:pt idx="8">
                  <c:v>38777</c:v>
                </c:pt>
                <c:pt idx="9">
                  <c:v>38784</c:v>
                </c:pt>
                <c:pt idx="10">
                  <c:v>38791</c:v>
                </c:pt>
                <c:pt idx="11">
                  <c:v>38798</c:v>
                </c:pt>
                <c:pt idx="12">
                  <c:v>38805</c:v>
                </c:pt>
                <c:pt idx="13">
                  <c:v>38812</c:v>
                </c:pt>
                <c:pt idx="14">
                  <c:v>38819</c:v>
                </c:pt>
                <c:pt idx="15">
                  <c:v>38826</c:v>
                </c:pt>
                <c:pt idx="16">
                  <c:v>38833</c:v>
                </c:pt>
                <c:pt idx="17">
                  <c:v>38840</c:v>
                </c:pt>
                <c:pt idx="18">
                  <c:v>38847</c:v>
                </c:pt>
                <c:pt idx="19">
                  <c:v>38854</c:v>
                </c:pt>
                <c:pt idx="20">
                  <c:v>38861</c:v>
                </c:pt>
                <c:pt idx="21">
                  <c:v>38868</c:v>
                </c:pt>
                <c:pt idx="22">
                  <c:v>38875</c:v>
                </c:pt>
                <c:pt idx="23">
                  <c:v>38882</c:v>
                </c:pt>
                <c:pt idx="24">
                  <c:v>38889</c:v>
                </c:pt>
                <c:pt idx="25">
                  <c:v>38896</c:v>
                </c:pt>
                <c:pt idx="26">
                  <c:v>38903</c:v>
                </c:pt>
                <c:pt idx="27">
                  <c:v>38910</c:v>
                </c:pt>
                <c:pt idx="28">
                  <c:v>38917</c:v>
                </c:pt>
                <c:pt idx="29">
                  <c:v>38924</c:v>
                </c:pt>
                <c:pt idx="30">
                  <c:v>38931</c:v>
                </c:pt>
                <c:pt idx="31">
                  <c:v>38938</c:v>
                </c:pt>
                <c:pt idx="32">
                  <c:v>38945</c:v>
                </c:pt>
                <c:pt idx="33">
                  <c:v>38952</c:v>
                </c:pt>
                <c:pt idx="34">
                  <c:v>38959</c:v>
                </c:pt>
                <c:pt idx="35">
                  <c:v>38966</c:v>
                </c:pt>
                <c:pt idx="36">
                  <c:v>38973</c:v>
                </c:pt>
                <c:pt idx="37">
                  <c:v>38980</c:v>
                </c:pt>
                <c:pt idx="38">
                  <c:v>38987</c:v>
                </c:pt>
                <c:pt idx="39">
                  <c:v>38994</c:v>
                </c:pt>
                <c:pt idx="40">
                  <c:v>39001</c:v>
                </c:pt>
                <c:pt idx="41">
                  <c:v>39008</c:v>
                </c:pt>
                <c:pt idx="42">
                  <c:v>39015</c:v>
                </c:pt>
                <c:pt idx="43">
                  <c:v>39022</c:v>
                </c:pt>
                <c:pt idx="44">
                  <c:v>39029</c:v>
                </c:pt>
                <c:pt idx="45">
                  <c:v>39036</c:v>
                </c:pt>
                <c:pt idx="46">
                  <c:v>39043</c:v>
                </c:pt>
                <c:pt idx="47">
                  <c:v>39050</c:v>
                </c:pt>
                <c:pt idx="48">
                  <c:v>39057</c:v>
                </c:pt>
                <c:pt idx="49">
                  <c:v>39064</c:v>
                </c:pt>
                <c:pt idx="50">
                  <c:v>39071</c:v>
                </c:pt>
                <c:pt idx="51">
                  <c:v>39078</c:v>
                </c:pt>
                <c:pt idx="52">
                  <c:v>39085</c:v>
                </c:pt>
                <c:pt idx="53">
                  <c:v>39092</c:v>
                </c:pt>
                <c:pt idx="54">
                  <c:v>39099</c:v>
                </c:pt>
                <c:pt idx="55">
                  <c:v>39106</c:v>
                </c:pt>
                <c:pt idx="56">
                  <c:v>39113</c:v>
                </c:pt>
                <c:pt idx="57">
                  <c:v>39120</c:v>
                </c:pt>
                <c:pt idx="58">
                  <c:v>39127</c:v>
                </c:pt>
                <c:pt idx="59">
                  <c:v>39134</c:v>
                </c:pt>
                <c:pt idx="60">
                  <c:v>39141</c:v>
                </c:pt>
                <c:pt idx="61">
                  <c:v>39148</c:v>
                </c:pt>
                <c:pt idx="62">
                  <c:v>39155</c:v>
                </c:pt>
                <c:pt idx="63">
                  <c:v>39162</c:v>
                </c:pt>
                <c:pt idx="64">
                  <c:v>39169</c:v>
                </c:pt>
                <c:pt idx="65">
                  <c:v>39176</c:v>
                </c:pt>
                <c:pt idx="66">
                  <c:v>39183</c:v>
                </c:pt>
                <c:pt idx="67">
                  <c:v>39190</c:v>
                </c:pt>
                <c:pt idx="68">
                  <c:v>39197</c:v>
                </c:pt>
                <c:pt idx="69">
                  <c:v>39204</c:v>
                </c:pt>
                <c:pt idx="70">
                  <c:v>39211</c:v>
                </c:pt>
                <c:pt idx="71">
                  <c:v>39218</c:v>
                </c:pt>
                <c:pt idx="72">
                  <c:v>39225</c:v>
                </c:pt>
                <c:pt idx="73">
                  <c:v>39232</c:v>
                </c:pt>
                <c:pt idx="74">
                  <c:v>39239</c:v>
                </c:pt>
                <c:pt idx="75">
                  <c:v>39246</c:v>
                </c:pt>
                <c:pt idx="76">
                  <c:v>39253</c:v>
                </c:pt>
                <c:pt idx="77">
                  <c:v>39260</c:v>
                </c:pt>
                <c:pt idx="78">
                  <c:v>39267</c:v>
                </c:pt>
                <c:pt idx="79">
                  <c:v>39274</c:v>
                </c:pt>
                <c:pt idx="80">
                  <c:v>39281</c:v>
                </c:pt>
                <c:pt idx="81">
                  <c:v>39288</c:v>
                </c:pt>
                <c:pt idx="82">
                  <c:v>39295</c:v>
                </c:pt>
                <c:pt idx="83">
                  <c:v>39302</c:v>
                </c:pt>
                <c:pt idx="84">
                  <c:v>39309</c:v>
                </c:pt>
                <c:pt idx="85">
                  <c:v>39316</c:v>
                </c:pt>
                <c:pt idx="86">
                  <c:v>39323</c:v>
                </c:pt>
                <c:pt idx="87">
                  <c:v>39330</c:v>
                </c:pt>
                <c:pt idx="88">
                  <c:v>39337</c:v>
                </c:pt>
                <c:pt idx="89">
                  <c:v>39344</c:v>
                </c:pt>
                <c:pt idx="90">
                  <c:v>39351</c:v>
                </c:pt>
                <c:pt idx="91">
                  <c:v>39358</c:v>
                </c:pt>
                <c:pt idx="92">
                  <c:v>39365</c:v>
                </c:pt>
                <c:pt idx="93">
                  <c:v>39372</c:v>
                </c:pt>
                <c:pt idx="94">
                  <c:v>39379</c:v>
                </c:pt>
                <c:pt idx="95">
                  <c:v>39386</c:v>
                </c:pt>
                <c:pt idx="96">
                  <c:v>39393</c:v>
                </c:pt>
                <c:pt idx="97">
                  <c:v>39400</c:v>
                </c:pt>
                <c:pt idx="98">
                  <c:v>39407</c:v>
                </c:pt>
                <c:pt idx="99">
                  <c:v>39414</c:v>
                </c:pt>
                <c:pt idx="100">
                  <c:v>39421</c:v>
                </c:pt>
                <c:pt idx="101">
                  <c:v>39428</c:v>
                </c:pt>
                <c:pt idx="102">
                  <c:v>39435</c:v>
                </c:pt>
                <c:pt idx="103">
                  <c:v>39442</c:v>
                </c:pt>
                <c:pt idx="104">
                  <c:v>39449</c:v>
                </c:pt>
                <c:pt idx="105">
                  <c:v>39456</c:v>
                </c:pt>
                <c:pt idx="106">
                  <c:v>39463</c:v>
                </c:pt>
                <c:pt idx="107">
                  <c:v>39470</c:v>
                </c:pt>
                <c:pt idx="108">
                  <c:v>39477</c:v>
                </c:pt>
                <c:pt idx="109">
                  <c:v>39484</c:v>
                </c:pt>
                <c:pt idx="110">
                  <c:v>39491</c:v>
                </c:pt>
                <c:pt idx="111">
                  <c:v>39498</c:v>
                </c:pt>
                <c:pt idx="112">
                  <c:v>39505</c:v>
                </c:pt>
                <c:pt idx="113">
                  <c:v>39512</c:v>
                </c:pt>
                <c:pt idx="114">
                  <c:v>39519</c:v>
                </c:pt>
                <c:pt idx="115">
                  <c:v>39526</c:v>
                </c:pt>
                <c:pt idx="116">
                  <c:v>39533</c:v>
                </c:pt>
                <c:pt idx="117">
                  <c:v>39540</c:v>
                </c:pt>
                <c:pt idx="118">
                  <c:v>39547</c:v>
                </c:pt>
                <c:pt idx="119">
                  <c:v>39554</c:v>
                </c:pt>
                <c:pt idx="120">
                  <c:v>39561</c:v>
                </c:pt>
                <c:pt idx="121">
                  <c:v>39568</c:v>
                </c:pt>
                <c:pt idx="122">
                  <c:v>39575</c:v>
                </c:pt>
                <c:pt idx="123">
                  <c:v>39582</c:v>
                </c:pt>
                <c:pt idx="124">
                  <c:v>39589</c:v>
                </c:pt>
                <c:pt idx="125">
                  <c:v>39596</c:v>
                </c:pt>
                <c:pt idx="126">
                  <c:v>39603</c:v>
                </c:pt>
                <c:pt idx="127">
                  <c:v>39610</c:v>
                </c:pt>
                <c:pt idx="128">
                  <c:v>39617</c:v>
                </c:pt>
                <c:pt idx="129">
                  <c:v>39624</c:v>
                </c:pt>
                <c:pt idx="130">
                  <c:v>39631</c:v>
                </c:pt>
                <c:pt idx="131">
                  <c:v>39638</c:v>
                </c:pt>
                <c:pt idx="132">
                  <c:v>39645</c:v>
                </c:pt>
                <c:pt idx="133">
                  <c:v>39652</c:v>
                </c:pt>
                <c:pt idx="134">
                  <c:v>39659</c:v>
                </c:pt>
                <c:pt idx="135">
                  <c:v>39666</c:v>
                </c:pt>
                <c:pt idx="136">
                  <c:v>39673</c:v>
                </c:pt>
                <c:pt idx="137">
                  <c:v>39680</c:v>
                </c:pt>
                <c:pt idx="138">
                  <c:v>39687</c:v>
                </c:pt>
                <c:pt idx="139">
                  <c:v>39694</c:v>
                </c:pt>
                <c:pt idx="140">
                  <c:v>39701</c:v>
                </c:pt>
                <c:pt idx="141">
                  <c:v>39708</c:v>
                </c:pt>
                <c:pt idx="142">
                  <c:v>39715</c:v>
                </c:pt>
                <c:pt idx="143">
                  <c:v>39722</c:v>
                </c:pt>
                <c:pt idx="144">
                  <c:v>39729</c:v>
                </c:pt>
                <c:pt idx="145">
                  <c:v>39736</c:v>
                </c:pt>
                <c:pt idx="146">
                  <c:v>39743</c:v>
                </c:pt>
                <c:pt idx="147">
                  <c:v>39750</c:v>
                </c:pt>
                <c:pt idx="148">
                  <c:v>39757</c:v>
                </c:pt>
                <c:pt idx="149">
                  <c:v>39764</c:v>
                </c:pt>
                <c:pt idx="150">
                  <c:v>39771</c:v>
                </c:pt>
                <c:pt idx="151">
                  <c:v>39778</c:v>
                </c:pt>
                <c:pt idx="152">
                  <c:v>39785</c:v>
                </c:pt>
                <c:pt idx="153">
                  <c:v>39792</c:v>
                </c:pt>
                <c:pt idx="154">
                  <c:v>39799</c:v>
                </c:pt>
                <c:pt idx="155">
                  <c:v>39806</c:v>
                </c:pt>
                <c:pt idx="156">
                  <c:v>39813</c:v>
                </c:pt>
                <c:pt idx="157">
                  <c:v>39820</c:v>
                </c:pt>
                <c:pt idx="158">
                  <c:v>39827</c:v>
                </c:pt>
                <c:pt idx="159">
                  <c:v>39834</c:v>
                </c:pt>
                <c:pt idx="160">
                  <c:v>39841</c:v>
                </c:pt>
                <c:pt idx="161">
                  <c:v>39848</c:v>
                </c:pt>
                <c:pt idx="162">
                  <c:v>39855</c:v>
                </c:pt>
                <c:pt idx="163">
                  <c:v>39862</c:v>
                </c:pt>
                <c:pt idx="164">
                  <c:v>39869</c:v>
                </c:pt>
                <c:pt idx="165">
                  <c:v>39876</c:v>
                </c:pt>
                <c:pt idx="166">
                  <c:v>39883</c:v>
                </c:pt>
                <c:pt idx="167">
                  <c:v>39890</c:v>
                </c:pt>
                <c:pt idx="168">
                  <c:v>39897</c:v>
                </c:pt>
                <c:pt idx="169">
                  <c:v>39904</c:v>
                </c:pt>
                <c:pt idx="170">
                  <c:v>39911</c:v>
                </c:pt>
                <c:pt idx="171">
                  <c:v>39918</c:v>
                </c:pt>
                <c:pt idx="172">
                  <c:v>39925</c:v>
                </c:pt>
                <c:pt idx="173">
                  <c:v>39932</c:v>
                </c:pt>
                <c:pt idx="174">
                  <c:v>39939</c:v>
                </c:pt>
                <c:pt idx="175">
                  <c:v>39946</c:v>
                </c:pt>
                <c:pt idx="176">
                  <c:v>39953</c:v>
                </c:pt>
                <c:pt idx="177">
                  <c:v>39960</c:v>
                </c:pt>
                <c:pt idx="178">
                  <c:v>39967</c:v>
                </c:pt>
                <c:pt idx="179">
                  <c:v>39974</c:v>
                </c:pt>
                <c:pt idx="180">
                  <c:v>39981</c:v>
                </c:pt>
                <c:pt idx="181">
                  <c:v>39988</c:v>
                </c:pt>
                <c:pt idx="182">
                  <c:v>39995</c:v>
                </c:pt>
                <c:pt idx="183">
                  <c:v>40002</c:v>
                </c:pt>
                <c:pt idx="184">
                  <c:v>40009</c:v>
                </c:pt>
                <c:pt idx="185">
                  <c:v>40016</c:v>
                </c:pt>
                <c:pt idx="186">
                  <c:v>40023</c:v>
                </c:pt>
                <c:pt idx="187">
                  <c:v>40030</c:v>
                </c:pt>
                <c:pt idx="188">
                  <c:v>40037</c:v>
                </c:pt>
                <c:pt idx="189">
                  <c:v>40044</c:v>
                </c:pt>
                <c:pt idx="190">
                  <c:v>40051</c:v>
                </c:pt>
                <c:pt idx="191">
                  <c:v>40058</c:v>
                </c:pt>
                <c:pt idx="192">
                  <c:v>40065</c:v>
                </c:pt>
                <c:pt idx="193">
                  <c:v>40072</c:v>
                </c:pt>
                <c:pt idx="194">
                  <c:v>40079</c:v>
                </c:pt>
                <c:pt idx="195">
                  <c:v>40086</c:v>
                </c:pt>
                <c:pt idx="196">
                  <c:v>40093</c:v>
                </c:pt>
                <c:pt idx="197">
                  <c:v>40100</c:v>
                </c:pt>
                <c:pt idx="198">
                  <c:v>40107</c:v>
                </c:pt>
                <c:pt idx="199">
                  <c:v>40114</c:v>
                </c:pt>
                <c:pt idx="200">
                  <c:v>40121</c:v>
                </c:pt>
                <c:pt idx="201">
                  <c:v>40128</c:v>
                </c:pt>
                <c:pt idx="202">
                  <c:v>40135</c:v>
                </c:pt>
                <c:pt idx="203">
                  <c:v>40142</c:v>
                </c:pt>
                <c:pt idx="204">
                  <c:v>40149</c:v>
                </c:pt>
                <c:pt idx="205">
                  <c:v>40156</c:v>
                </c:pt>
                <c:pt idx="206">
                  <c:v>40163</c:v>
                </c:pt>
                <c:pt idx="207">
                  <c:v>40170</c:v>
                </c:pt>
                <c:pt idx="208">
                  <c:v>40177</c:v>
                </c:pt>
                <c:pt idx="209">
                  <c:v>40184</c:v>
                </c:pt>
                <c:pt idx="210">
                  <c:v>40191</c:v>
                </c:pt>
                <c:pt idx="211">
                  <c:v>40198</c:v>
                </c:pt>
                <c:pt idx="212">
                  <c:v>40205</c:v>
                </c:pt>
                <c:pt idx="213">
                  <c:v>40212</c:v>
                </c:pt>
                <c:pt idx="214">
                  <c:v>40219</c:v>
                </c:pt>
                <c:pt idx="215">
                  <c:v>40226</c:v>
                </c:pt>
                <c:pt idx="216">
                  <c:v>40233</c:v>
                </c:pt>
                <c:pt idx="217">
                  <c:v>40240</c:v>
                </c:pt>
                <c:pt idx="218">
                  <c:v>40247</c:v>
                </c:pt>
                <c:pt idx="219">
                  <c:v>40254</c:v>
                </c:pt>
                <c:pt idx="220">
                  <c:v>40261</c:v>
                </c:pt>
                <c:pt idx="221">
                  <c:v>40268</c:v>
                </c:pt>
                <c:pt idx="222">
                  <c:v>40275</c:v>
                </c:pt>
                <c:pt idx="223">
                  <c:v>40282</c:v>
                </c:pt>
                <c:pt idx="224">
                  <c:v>40289</c:v>
                </c:pt>
                <c:pt idx="225">
                  <c:v>40296</c:v>
                </c:pt>
                <c:pt idx="226">
                  <c:v>40303</c:v>
                </c:pt>
                <c:pt idx="227">
                  <c:v>40310</c:v>
                </c:pt>
                <c:pt idx="228">
                  <c:v>40317</c:v>
                </c:pt>
                <c:pt idx="229">
                  <c:v>40324</c:v>
                </c:pt>
                <c:pt idx="230">
                  <c:v>40331</c:v>
                </c:pt>
                <c:pt idx="231">
                  <c:v>40338</c:v>
                </c:pt>
                <c:pt idx="232">
                  <c:v>40345</c:v>
                </c:pt>
                <c:pt idx="233">
                  <c:v>40352</c:v>
                </c:pt>
                <c:pt idx="234">
                  <c:v>40359</c:v>
                </c:pt>
                <c:pt idx="235">
                  <c:v>40366</c:v>
                </c:pt>
                <c:pt idx="236">
                  <c:v>40373</c:v>
                </c:pt>
                <c:pt idx="237">
                  <c:v>40380</c:v>
                </c:pt>
                <c:pt idx="238">
                  <c:v>40387</c:v>
                </c:pt>
                <c:pt idx="239">
                  <c:v>40394</c:v>
                </c:pt>
                <c:pt idx="240">
                  <c:v>40401</c:v>
                </c:pt>
                <c:pt idx="241">
                  <c:v>40408</c:v>
                </c:pt>
                <c:pt idx="242">
                  <c:v>40415</c:v>
                </c:pt>
                <c:pt idx="243">
                  <c:v>40422</c:v>
                </c:pt>
                <c:pt idx="244">
                  <c:v>40429</c:v>
                </c:pt>
                <c:pt idx="245">
                  <c:v>40436</c:v>
                </c:pt>
                <c:pt idx="246">
                  <c:v>40443</c:v>
                </c:pt>
                <c:pt idx="247">
                  <c:v>40450</c:v>
                </c:pt>
                <c:pt idx="248">
                  <c:v>40457</c:v>
                </c:pt>
                <c:pt idx="249">
                  <c:v>40464</c:v>
                </c:pt>
                <c:pt idx="250">
                  <c:v>40471</c:v>
                </c:pt>
                <c:pt idx="251">
                  <c:v>40478</c:v>
                </c:pt>
                <c:pt idx="252">
                  <c:v>40485</c:v>
                </c:pt>
                <c:pt idx="253">
                  <c:v>40492</c:v>
                </c:pt>
                <c:pt idx="254">
                  <c:v>40499</c:v>
                </c:pt>
                <c:pt idx="255">
                  <c:v>40506</c:v>
                </c:pt>
                <c:pt idx="256">
                  <c:v>40513</c:v>
                </c:pt>
                <c:pt idx="257">
                  <c:v>40520</c:v>
                </c:pt>
                <c:pt idx="258">
                  <c:v>40527</c:v>
                </c:pt>
                <c:pt idx="259">
                  <c:v>40534</c:v>
                </c:pt>
                <c:pt idx="260">
                  <c:v>40541</c:v>
                </c:pt>
                <c:pt idx="261">
                  <c:v>40548</c:v>
                </c:pt>
                <c:pt idx="262">
                  <c:v>40555</c:v>
                </c:pt>
                <c:pt idx="263">
                  <c:v>40562</c:v>
                </c:pt>
                <c:pt idx="264">
                  <c:v>40569</c:v>
                </c:pt>
                <c:pt idx="265">
                  <c:v>40576</c:v>
                </c:pt>
                <c:pt idx="266">
                  <c:v>40583</c:v>
                </c:pt>
                <c:pt idx="267">
                  <c:v>40590</c:v>
                </c:pt>
                <c:pt idx="268">
                  <c:v>40597</c:v>
                </c:pt>
                <c:pt idx="269">
                  <c:v>40604</c:v>
                </c:pt>
                <c:pt idx="270">
                  <c:v>40611</c:v>
                </c:pt>
                <c:pt idx="271">
                  <c:v>40618</c:v>
                </c:pt>
                <c:pt idx="272">
                  <c:v>40625</c:v>
                </c:pt>
                <c:pt idx="273">
                  <c:v>40632</c:v>
                </c:pt>
                <c:pt idx="274">
                  <c:v>40639</c:v>
                </c:pt>
                <c:pt idx="275">
                  <c:v>40646</c:v>
                </c:pt>
                <c:pt idx="276">
                  <c:v>40653</c:v>
                </c:pt>
                <c:pt idx="277">
                  <c:v>40660</c:v>
                </c:pt>
                <c:pt idx="278">
                  <c:v>40667</c:v>
                </c:pt>
                <c:pt idx="279">
                  <c:v>40674</c:v>
                </c:pt>
                <c:pt idx="280">
                  <c:v>40681</c:v>
                </c:pt>
                <c:pt idx="281">
                  <c:v>40688</c:v>
                </c:pt>
                <c:pt idx="282">
                  <c:v>40695</c:v>
                </c:pt>
                <c:pt idx="283">
                  <c:v>40702</c:v>
                </c:pt>
                <c:pt idx="284">
                  <c:v>40709</c:v>
                </c:pt>
                <c:pt idx="285">
                  <c:v>40716</c:v>
                </c:pt>
                <c:pt idx="286">
                  <c:v>40723</c:v>
                </c:pt>
                <c:pt idx="287">
                  <c:v>40730</c:v>
                </c:pt>
                <c:pt idx="288">
                  <c:v>40737</c:v>
                </c:pt>
                <c:pt idx="289">
                  <c:v>40744</c:v>
                </c:pt>
                <c:pt idx="290">
                  <c:v>40751</c:v>
                </c:pt>
                <c:pt idx="291">
                  <c:v>40758</c:v>
                </c:pt>
                <c:pt idx="292">
                  <c:v>40765</c:v>
                </c:pt>
                <c:pt idx="293">
                  <c:v>40772</c:v>
                </c:pt>
                <c:pt idx="294">
                  <c:v>40779</c:v>
                </c:pt>
                <c:pt idx="295">
                  <c:v>40786</c:v>
                </c:pt>
                <c:pt idx="296">
                  <c:v>40793</c:v>
                </c:pt>
                <c:pt idx="297">
                  <c:v>40800</c:v>
                </c:pt>
                <c:pt idx="298">
                  <c:v>40807</c:v>
                </c:pt>
                <c:pt idx="299">
                  <c:v>40814</c:v>
                </c:pt>
                <c:pt idx="300">
                  <c:v>40821</c:v>
                </c:pt>
                <c:pt idx="301">
                  <c:v>40828</c:v>
                </c:pt>
                <c:pt idx="302">
                  <c:v>40835</c:v>
                </c:pt>
                <c:pt idx="303">
                  <c:v>40842</c:v>
                </c:pt>
                <c:pt idx="304">
                  <c:v>40849</c:v>
                </c:pt>
                <c:pt idx="305">
                  <c:v>40856</c:v>
                </c:pt>
                <c:pt idx="306">
                  <c:v>40863</c:v>
                </c:pt>
                <c:pt idx="307">
                  <c:v>40870</c:v>
                </c:pt>
                <c:pt idx="308">
                  <c:v>40877</c:v>
                </c:pt>
                <c:pt idx="309">
                  <c:v>40884</c:v>
                </c:pt>
                <c:pt idx="310">
                  <c:v>40891</c:v>
                </c:pt>
                <c:pt idx="311">
                  <c:v>40898</c:v>
                </c:pt>
                <c:pt idx="312">
                  <c:v>40905</c:v>
                </c:pt>
                <c:pt idx="313">
                  <c:v>40912</c:v>
                </c:pt>
                <c:pt idx="314">
                  <c:v>40919</c:v>
                </c:pt>
                <c:pt idx="315">
                  <c:v>40926</c:v>
                </c:pt>
                <c:pt idx="316">
                  <c:v>40933</c:v>
                </c:pt>
                <c:pt idx="317">
                  <c:v>40940</c:v>
                </c:pt>
                <c:pt idx="318">
                  <c:v>40947</c:v>
                </c:pt>
                <c:pt idx="319">
                  <c:v>40954</c:v>
                </c:pt>
                <c:pt idx="320">
                  <c:v>40961</c:v>
                </c:pt>
                <c:pt idx="321">
                  <c:v>40968</c:v>
                </c:pt>
                <c:pt idx="322">
                  <c:v>40975</c:v>
                </c:pt>
                <c:pt idx="323">
                  <c:v>40982</c:v>
                </c:pt>
                <c:pt idx="324">
                  <c:v>40989</c:v>
                </c:pt>
                <c:pt idx="325">
                  <c:v>40996</c:v>
                </c:pt>
                <c:pt idx="326">
                  <c:v>41003</c:v>
                </c:pt>
                <c:pt idx="327">
                  <c:v>41010</c:v>
                </c:pt>
                <c:pt idx="328">
                  <c:v>41017</c:v>
                </c:pt>
                <c:pt idx="329">
                  <c:v>41024</c:v>
                </c:pt>
                <c:pt idx="330">
                  <c:v>41031</c:v>
                </c:pt>
                <c:pt idx="331">
                  <c:v>41038</c:v>
                </c:pt>
                <c:pt idx="332">
                  <c:v>41045</c:v>
                </c:pt>
                <c:pt idx="333">
                  <c:v>41052</c:v>
                </c:pt>
                <c:pt idx="334">
                  <c:v>41059</c:v>
                </c:pt>
                <c:pt idx="335">
                  <c:v>41066</c:v>
                </c:pt>
                <c:pt idx="336">
                  <c:v>41073</c:v>
                </c:pt>
                <c:pt idx="337">
                  <c:v>41080</c:v>
                </c:pt>
                <c:pt idx="338">
                  <c:v>41087</c:v>
                </c:pt>
                <c:pt idx="339">
                  <c:v>41094</c:v>
                </c:pt>
                <c:pt idx="340">
                  <c:v>41101</c:v>
                </c:pt>
                <c:pt idx="341">
                  <c:v>41108</c:v>
                </c:pt>
                <c:pt idx="342">
                  <c:v>41115</c:v>
                </c:pt>
                <c:pt idx="343">
                  <c:v>41122</c:v>
                </c:pt>
                <c:pt idx="344">
                  <c:v>41129</c:v>
                </c:pt>
                <c:pt idx="345">
                  <c:v>41136</c:v>
                </c:pt>
                <c:pt idx="346">
                  <c:v>41143</c:v>
                </c:pt>
                <c:pt idx="347">
                  <c:v>41150</c:v>
                </c:pt>
                <c:pt idx="348">
                  <c:v>41157</c:v>
                </c:pt>
                <c:pt idx="349">
                  <c:v>41164</c:v>
                </c:pt>
                <c:pt idx="350">
                  <c:v>41171</c:v>
                </c:pt>
                <c:pt idx="351">
                  <c:v>41178</c:v>
                </c:pt>
                <c:pt idx="352">
                  <c:v>41185</c:v>
                </c:pt>
                <c:pt idx="353">
                  <c:v>41192</c:v>
                </c:pt>
                <c:pt idx="354">
                  <c:v>41199</c:v>
                </c:pt>
                <c:pt idx="355">
                  <c:v>41206</c:v>
                </c:pt>
                <c:pt idx="356">
                  <c:v>41213</c:v>
                </c:pt>
                <c:pt idx="357">
                  <c:v>41220</c:v>
                </c:pt>
                <c:pt idx="358">
                  <c:v>41227</c:v>
                </c:pt>
                <c:pt idx="359">
                  <c:v>41234</c:v>
                </c:pt>
                <c:pt idx="360">
                  <c:v>41241</c:v>
                </c:pt>
                <c:pt idx="361">
                  <c:v>41248</c:v>
                </c:pt>
                <c:pt idx="362">
                  <c:v>41255</c:v>
                </c:pt>
                <c:pt idx="363">
                  <c:v>41262</c:v>
                </c:pt>
                <c:pt idx="364">
                  <c:v>41269</c:v>
                </c:pt>
                <c:pt idx="365">
                  <c:v>41276</c:v>
                </c:pt>
                <c:pt idx="366">
                  <c:v>41283</c:v>
                </c:pt>
                <c:pt idx="367">
                  <c:v>41290</c:v>
                </c:pt>
                <c:pt idx="368">
                  <c:v>41297</c:v>
                </c:pt>
                <c:pt idx="369">
                  <c:v>41304</c:v>
                </c:pt>
                <c:pt idx="370">
                  <c:v>41311</c:v>
                </c:pt>
                <c:pt idx="371">
                  <c:v>41318</c:v>
                </c:pt>
                <c:pt idx="372">
                  <c:v>41325</c:v>
                </c:pt>
                <c:pt idx="373">
                  <c:v>41332</c:v>
                </c:pt>
                <c:pt idx="374">
                  <c:v>41339</c:v>
                </c:pt>
                <c:pt idx="375">
                  <c:v>41346</c:v>
                </c:pt>
                <c:pt idx="376">
                  <c:v>41353</c:v>
                </c:pt>
                <c:pt idx="377">
                  <c:v>41360</c:v>
                </c:pt>
                <c:pt idx="378">
                  <c:v>41367</c:v>
                </c:pt>
                <c:pt idx="379">
                  <c:v>41374</c:v>
                </c:pt>
                <c:pt idx="380">
                  <c:v>41381</c:v>
                </c:pt>
                <c:pt idx="381">
                  <c:v>41388</c:v>
                </c:pt>
                <c:pt idx="382">
                  <c:v>41395</c:v>
                </c:pt>
                <c:pt idx="383">
                  <c:v>41402</c:v>
                </c:pt>
                <c:pt idx="384">
                  <c:v>41409</c:v>
                </c:pt>
                <c:pt idx="385">
                  <c:v>41416</c:v>
                </c:pt>
                <c:pt idx="386">
                  <c:v>41423</c:v>
                </c:pt>
                <c:pt idx="387">
                  <c:v>41430</c:v>
                </c:pt>
                <c:pt idx="388">
                  <c:v>41437</c:v>
                </c:pt>
                <c:pt idx="389">
                  <c:v>41444</c:v>
                </c:pt>
                <c:pt idx="390">
                  <c:v>41451</c:v>
                </c:pt>
                <c:pt idx="391">
                  <c:v>41458</c:v>
                </c:pt>
                <c:pt idx="392">
                  <c:v>41465</c:v>
                </c:pt>
                <c:pt idx="393">
                  <c:v>41472</c:v>
                </c:pt>
                <c:pt idx="394">
                  <c:v>41479</c:v>
                </c:pt>
                <c:pt idx="395">
                  <c:v>41486</c:v>
                </c:pt>
                <c:pt idx="396">
                  <c:v>41493</c:v>
                </c:pt>
                <c:pt idx="397">
                  <c:v>41500</c:v>
                </c:pt>
                <c:pt idx="398">
                  <c:v>41507</c:v>
                </c:pt>
                <c:pt idx="399">
                  <c:v>41514</c:v>
                </c:pt>
                <c:pt idx="400">
                  <c:v>41521</c:v>
                </c:pt>
                <c:pt idx="401">
                  <c:v>41528</c:v>
                </c:pt>
                <c:pt idx="402">
                  <c:v>41535</c:v>
                </c:pt>
                <c:pt idx="403">
                  <c:v>41542</c:v>
                </c:pt>
                <c:pt idx="404">
                  <c:v>41549</c:v>
                </c:pt>
                <c:pt idx="405">
                  <c:v>41556</c:v>
                </c:pt>
                <c:pt idx="406">
                  <c:v>41563</c:v>
                </c:pt>
                <c:pt idx="407">
                  <c:v>41570</c:v>
                </c:pt>
                <c:pt idx="408">
                  <c:v>41577</c:v>
                </c:pt>
                <c:pt idx="409">
                  <c:v>41584</c:v>
                </c:pt>
                <c:pt idx="410">
                  <c:v>41591</c:v>
                </c:pt>
                <c:pt idx="411">
                  <c:v>41598</c:v>
                </c:pt>
                <c:pt idx="412">
                  <c:v>41605</c:v>
                </c:pt>
                <c:pt idx="413">
                  <c:v>41612</c:v>
                </c:pt>
                <c:pt idx="414">
                  <c:v>41619</c:v>
                </c:pt>
                <c:pt idx="415">
                  <c:v>41626</c:v>
                </c:pt>
                <c:pt idx="416">
                  <c:v>41633</c:v>
                </c:pt>
                <c:pt idx="417">
                  <c:v>41640</c:v>
                </c:pt>
                <c:pt idx="418">
                  <c:v>41647</c:v>
                </c:pt>
                <c:pt idx="419">
                  <c:v>41654</c:v>
                </c:pt>
                <c:pt idx="420">
                  <c:v>41661</c:v>
                </c:pt>
                <c:pt idx="421">
                  <c:v>41668</c:v>
                </c:pt>
                <c:pt idx="422">
                  <c:v>41675</c:v>
                </c:pt>
                <c:pt idx="423">
                  <c:v>41682</c:v>
                </c:pt>
                <c:pt idx="424">
                  <c:v>41689</c:v>
                </c:pt>
                <c:pt idx="425">
                  <c:v>41696</c:v>
                </c:pt>
                <c:pt idx="426">
                  <c:v>41703</c:v>
                </c:pt>
                <c:pt idx="427">
                  <c:v>41710</c:v>
                </c:pt>
                <c:pt idx="428">
                  <c:v>41717</c:v>
                </c:pt>
                <c:pt idx="429">
                  <c:v>41724</c:v>
                </c:pt>
                <c:pt idx="430">
                  <c:v>41731</c:v>
                </c:pt>
                <c:pt idx="431">
                  <c:v>41738</c:v>
                </c:pt>
                <c:pt idx="432">
                  <c:v>41745</c:v>
                </c:pt>
                <c:pt idx="433">
                  <c:v>41752</c:v>
                </c:pt>
                <c:pt idx="434">
                  <c:v>41759</c:v>
                </c:pt>
                <c:pt idx="435">
                  <c:v>41766</c:v>
                </c:pt>
                <c:pt idx="436">
                  <c:v>41773</c:v>
                </c:pt>
                <c:pt idx="437">
                  <c:v>41780</c:v>
                </c:pt>
                <c:pt idx="438">
                  <c:v>41787</c:v>
                </c:pt>
                <c:pt idx="439">
                  <c:v>41794</c:v>
                </c:pt>
                <c:pt idx="440">
                  <c:v>41801</c:v>
                </c:pt>
                <c:pt idx="441">
                  <c:v>41808</c:v>
                </c:pt>
                <c:pt idx="442">
                  <c:v>41815</c:v>
                </c:pt>
                <c:pt idx="443">
                  <c:v>41822</c:v>
                </c:pt>
                <c:pt idx="444">
                  <c:v>41829</c:v>
                </c:pt>
                <c:pt idx="445">
                  <c:v>41836</c:v>
                </c:pt>
                <c:pt idx="446">
                  <c:v>41843</c:v>
                </c:pt>
                <c:pt idx="447">
                  <c:v>41850</c:v>
                </c:pt>
                <c:pt idx="448">
                  <c:v>41857</c:v>
                </c:pt>
                <c:pt idx="449">
                  <c:v>41864</c:v>
                </c:pt>
                <c:pt idx="450">
                  <c:v>41871</c:v>
                </c:pt>
                <c:pt idx="451">
                  <c:v>41878</c:v>
                </c:pt>
                <c:pt idx="452">
                  <c:v>41885</c:v>
                </c:pt>
                <c:pt idx="453">
                  <c:v>41892</c:v>
                </c:pt>
                <c:pt idx="454">
                  <c:v>41899</c:v>
                </c:pt>
                <c:pt idx="455">
                  <c:v>41906</c:v>
                </c:pt>
                <c:pt idx="456">
                  <c:v>41913</c:v>
                </c:pt>
                <c:pt idx="457">
                  <c:v>41920</c:v>
                </c:pt>
                <c:pt idx="458">
                  <c:v>41927</c:v>
                </c:pt>
                <c:pt idx="459">
                  <c:v>41934</c:v>
                </c:pt>
                <c:pt idx="460">
                  <c:v>41941</c:v>
                </c:pt>
                <c:pt idx="461">
                  <c:v>41948</c:v>
                </c:pt>
                <c:pt idx="462">
                  <c:v>41955</c:v>
                </c:pt>
                <c:pt idx="463">
                  <c:v>41962</c:v>
                </c:pt>
                <c:pt idx="464">
                  <c:v>41969</c:v>
                </c:pt>
                <c:pt idx="465">
                  <c:v>41976</c:v>
                </c:pt>
                <c:pt idx="466">
                  <c:v>41983</c:v>
                </c:pt>
                <c:pt idx="467">
                  <c:v>41990</c:v>
                </c:pt>
                <c:pt idx="468">
                  <c:v>41997</c:v>
                </c:pt>
                <c:pt idx="469">
                  <c:v>42004</c:v>
                </c:pt>
                <c:pt idx="470">
                  <c:v>42011</c:v>
                </c:pt>
                <c:pt idx="471">
                  <c:v>42018</c:v>
                </c:pt>
                <c:pt idx="472">
                  <c:v>42025</c:v>
                </c:pt>
                <c:pt idx="473">
                  <c:v>42032</c:v>
                </c:pt>
                <c:pt idx="474">
                  <c:v>42039</c:v>
                </c:pt>
                <c:pt idx="475">
                  <c:v>42046</c:v>
                </c:pt>
                <c:pt idx="476">
                  <c:v>42053</c:v>
                </c:pt>
                <c:pt idx="477">
                  <c:v>42060</c:v>
                </c:pt>
                <c:pt idx="478">
                  <c:v>42067</c:v>
                </c:pt>
                <c:pt idx="479">
                  <c:v>42074</c:v>
                </c:pt>
                <c:pt idx="480">
                  <c:v>42081</c:v>
                </c:pt>
                <c:pt idx="481">
                  <c:v>42088</c:v>
                </c:pt>
                <c:pt idx="482">
                  <c:v>42095</c:v>
                </c:pt>
                <c:pt idx="483">
                  <c:v>42102</c:v>
                </c:pt>
                <c:pt idx="484">
                  <c:v>42109</c:v>
                </c:pt>
                <c:pt idx="485">
                  <c:v>42116</c:v>
                </c:pt>
                <c:pt idx="486">
                  <c:v>42123</c:v>
                </c:pt>
                <c:pt idx="487">
                  <c:v>42130</c:v>
                </c:pt>
                <c:pt idx="488">
                  <c:v>42137</c:v>
                </c:pt>
                <c:pt idx="489">
                  <c:v>42144</c:v>
                </c:pt>
                <c:pt idx="490">
                  <c:v>42151</c:v>
                </c:pt>
                <c:pt idx="491">
                  <c:v>42158</c:v>
                </c:pt>
                <c:pt idx="492">
                  <c:v>42165</c:v>
                </c:pt>
                <c:pt idx="493">
                  <c:v>42172</c:v>
                </c:pt>
                <c:pt idx="494">
                  <c:v>42179</c:v>
                </c:pt>
                <c:pt idx="495">
                  <c:v>42186</c:v>
                </c:pt>
                <c:pt idx="496">
                  <c:v>42193</c:v>
                </c:pt>
                <c:pt idx="497">
                  <c:v>42200</c:v>
                </c:pt>
                <c:pt idx="498">
                  <c:v>42207</c:v>
                </c:pt>
                <c:pt idx="499">
                  <c:v>42214</c:v>
                </c:pt>
                <c:pt idx="500">
                  <c:v>42221</c:v>
                </c:pt>
                <c:pt idx="501">
                  <c:v>42228</c:v>
                </c:pt>
                <c:pt idx="502">
                  <c:v>42235</c:v>
                </c:pt>
                <c:pt idx="503">
                  <c:v>42242</c:v>
                </c:pt>
                <c:pt idx="504">
                  <c:v>42249</c:v>
                </c:pt>
                <c:pt idx="505">
                  <c:v>42256</c:v>
                </c:pt>
                <c:pt idx="506">
                  <c:v>42263</c:v>
                </c:pt>
                <c:pt idx="507">
                  <c:v>42270</c:v>
                </c:pt>
                <c:pt idx="508">
                  <c:v>42277</c:v>
                </c:pt>
                <c:pt idx="509">
                  <c:v>42284</c:v>
                </c:pt>
                <c:pt idx="510">
                  <c:v>42291</c:v>
                </c:pt>
                <c:pt idx="511">
                  <c:v>42298</c:v>
                </c:pt>
                <c:pt idx="512">
                  <c:v>42305</c:v>
                </c:pt>
                <c:pt idx="513">
                  <c:v>42312</c:v>
                </c:pt>
                <c:pt idx="514">
                  <c:v>42319</c:v>
                </c:pt>
                <c:pt idx="515">
                  <c:v>42326</c:v>
                </c:pt>
                <c:pt idx="516">
                  <c:v>42333</c:v>
                </c:pt>
                <c:pt idx="517">
                  <c:v>42340</c:v>
                </c:pt>
                <c:pt idx="518">
                  <c:v>42347</c:v>
                </c:pt>
                <c:pt idx="519">
                  <c:v>42354</c:v>
                </c:pt>
                <c:pt idx="520">
                  <c:v>42361</c:v>
                </c:pt>
                <c:pt idx="521">
                  <c:v>42368</c:v>
                </c:pt>
                <c:pt idx="522">
                  <c:v>42375</c:v>
                </c:pt>
                <c:pt idx="523">
                  <c:v>42382</c:v>
                </c:pt>
                <c:pt idx="524">
                  <c:v>42389</c:v>
                </c:pt>
                <c:pt idx="525">
                  <c:v>42396</c:v>
                </c:pt>
                <c:pt idx="526">
                  <c:v>42403</c:v>
                </c:pt>
                <c:pt idx="527">
                  <c:v>42410</c:v>
                </c:pt>
                <c:pt idx="528">
                  <c:v>42417</c:v>
                </c:pt>
                <c:pt idx="529">
                  <c:v>42424</c:v>
                </c:pt>
                <c:pt idx="530">
                  <c:v>42431</c:v>
                </c:pt>
                <c:pt idx="531">
                  <c:v>42438</c:v>
                </c:pt>
                <c:pt idx="532">
                  <c:v>42445</c:v>
                </c:pt>
                <c:pt idx="533">
                  <c:v>42452</c:v>
                </c:pt>
                <c:pt idx="534">
                  <c:v>42459</c:v>
                </c:pt>
                <c:pt idx="535">
                  <c:v>42466</c:v>
                </c:pt>
                <c:pt idx="536">
                  <c:v>42473</c:v>
                </c:pt>
                <c:pt idx="537">
                  <c:v>42480</c:v>
                </c:pt>
                <c:pt idx="538">
                  <c:v>42487</c:v>
                </c:pt>
                <c:pt idx="539">
                  <c:v>42494</c:v>
                </c:pt>
                <c:pt idx="540">
                  <c:v>42501</c:v>
                </c:pt>
                <c:pt idx="541">
                  <c:v>42508</c:v>
                </c:pt>
                <c:pt idx="542">
                  <c:v>42515</c:v>
                </c:pt>
                <c:pt idx="543">
                  <c:v>42522</c:v>
                </c:pt>
                <c:pt idx="544">
                  <c:v>42529</c:v>
                </c:pt>
                <c:pt idx="545">
                  <c:v>42536</c:v>
                </c:pt>
                <c:pt idx="546">
                  <c:v>42543</c:v>
                </c:pt>
                <c:pt idx="547">
                  <c:v>42550</c:v>
                </c:pt>
                <c:pt idx="548">
                  <c:v>42557</c:v>
                </c:pt>
                <c:pt idx="549">
                  <c:v>42564</c:v>
                </c:pt>
                <c:pt idx="550">
                  <c:v>42571</c:v>
                </c:pt>
                <c:pt idx="551">
                  <c:v>42578</c:v>
                </c:pt>
                <c:pt idx="552">
                  <c:v>42585</c:v>
                </c:pt>
                <c:pt idx="553">
                  <c:v>42592</c:v>
                </c:pt>
                <c:pt idx="554">
                  <c:v>42599</c:v>
                </c:pt>
                <c:pt idx="555">
                  <c:v>42606</c:v>
                </c:pt>
                <c:pt idx="556">
                  <c:v>42613</c:v>
                </c:pt>
                <c:pt idx="557">
                  <c:v>42620</c:v>
                </c:pt>
                <c:pt idx="558">
                  <c:v>42627</c:v>
                </c:pt>
                <c:pt idx="559">
                  <c:v>42634</c:v>
                </c:pt>
                <c:pt idx="560">
                  <c:v>42641</c:v>
                </c:pt>
                <c:pt idx="561">
                  <c:v>42648</c:v>
                </c:pt>
                <c:pt idx="562">
                  <c:v>42655</c:v>
                </c:pt>
                <c:pt idx="563">
                  <c:v>42662</c:v>
                </c:pt>
                <c:pt idx="564">
                  <c:v>42669</c:v>
                </c:pt>
                <c:pt idx="565">
                  <c:v>42676</c:v>
                </c:pt>
                <c:pt idx="566">
                  <c:v>42683</c:v>
                </c:pt>
                <c:pt idx="567">
                  <c:v>42690</c:v>
                </c:pt>
                <c:pt idx="568">
                  <c:v>42697</c:v>
                </c:pt>
                <c:pt idx="569">
                  <c:v>42704</c:v>
                </c:pt>
                <c:pt idx="570">
                  <c:v>42711</c:v>
                </c:pt>
                <c:pt idx="571">
                  <c:v>42718</c:v>
                </c:pt>
                <c:pt idx="572">
                  <c:v>42725</c:v>
                </c:pt>
                <c:pt idx="573">
                  <c:v>42732</c:v>
                </c:pt>
                <c:pt idx="574">
                  <c:v>42739</c:v>
                </c:pt>
                <c:pt idx="575">
                  <c:v>42746</c:v>
                </c:pt>
                <c:pt idx="576">
                  <c:v>42753</c:v>
                </c:pt>
                <c:pt idx="577">
                  <c:v>42760</c:v>
                </c:pt>
                <c:pt idx="578">
                  <c:v>42767</c:v>
                </c:pt>
                <c:pt idx="579">
                  <c:v>42774</c:v>
                </c:pt>
                <c:pt idx="580">
                  <c:v>42781</c:v>
                </c:pt>
                <c:pt idx="581">
                  <c:v>42788</c:v>
                </c:pt>
                <c:pt idx="582">
                  <c:v>42795</c:v>
                </c:pt>
                <c:pt idx="583">
                  <c:v>42802</c:v>
                </c:pt>
                <c:pt idx="584">
                  <c:v>42809</c:v>
                </c:pt>
                <c:pt idx="585">
                  <c:v>42816</c:v>
                </c:pt>
                <c:pt idx="586">
                  <c:v>42823</c:v>
                </c:pt>
                <c:pt idx="587">
                  <c:v>42830</c:v>
                </c:pt>
                <c:pt idx="588">
                  <c:v>42837</c:v>
                </c:pt>
                <c:pt idx="589">
                  <c:v>42844</c:v>
                </c:pt>
                <c:pt idx="590">
                  <c:v>42851</c:v>
                </c:pt>
                <c:pt idx="591">
                  <c:v>42858</c:v>
                </c:pt>
                <c:pt idx="592">
                  <c:v>42865</c:v>
                </c:pt>
                <c:pt idx="593">
                  <c:v>42872</c:v>
                </c:pt>
                <c:pt idx="594">
                  <c:v>42879</c:v>
                </c:pt>
                <c:pt idx="595">
                  <c:v>42886</c:v>
                </c:pt>
                <c:pt idx="596">
                  <c:v>42893</c:v>
                </c:pt>
                <c:pt idx="597">
                  <c:v>42900</c:v>
                </c:pt>
                <c:pt idx="598">
                  <c:v>42907</c:v>
                </c:pt>
                <c:pt idx="599">
                  <c:v>42914</c:v>
                </c:pt>
                <c:pt idx="600">
                  <c:v>42921</c:v>
                </c:pt>
                <c:pt idx="601">
                  <c:v>42928</c:v>
                </c:pt>
                <c:pt idx="602">
                  <c:v>42935</c:v>
                </c:pt>
                <c:pt idx="603">
                  <c:v>42942</c:v>
                </c:pt>
                <c:pt idx="604">
                  <c:v>42949</c:v>
                </c:pt>
                <c:pt idx="605">
                  <c:v>42956</c:v>
                </c:pt>
                <c:pt idx="606">
                  <c:v>42963</c:v>
                </c:pt>
                <c:pt idx="607">
                  <c:v>42970</c:v>
                </c:pt>
                <c:pt idx="608">
                  <c:v>42977</c:v>
                </c:pt>
                <c:pt idx="609">
                  <c:v>42984</c:v>
                </c:pt>
                <c:pt idx="610">
                  <c:v>42991</c:v>
                </c:pt>
                <c:pt idx="611">
                  <c:v>42998</c:v>
                </c:pt>
                <c:pt idx="612">
                  <c:v>43005</c:v>
                </c:pt>
                <c:pt idx="613">
                  <c:v>43012</c:v>
                </c:pt>
                <c:pt idx="614">
                  <c:v>43019</c:v>
                </c:pt>
                <c:pt idx="615">
                  <c:v>43026</c:v>
                </c:pt>
                <c:pt idx="616">
                  <c:v>43033</c:v>
                </c:pt>
                <c:pt idx="617">
                  <c:v>43040</c:v>
                </c:pt>
                <c:pt idx="618">
                  <c:v>43047</c:v>
                </c:pt>
                <c:pt idx="619">
                  <c:v>43054</c:v>
                </c:pt>
                <c:pt idx="620">
                  <c:v>43061</c:v>
                </c:pt>
                <c:pt idx="621">
                  <c:v>43068</c:v>
                </c:pt>
                <c:pt idx="622">
                  <c:v>43075</c:v>
                </c:pt>
                <c:pt idx="623">
                  <c:v>43082</c:v>
                </c:pt>
                <c:pt idx="624">
                  <c:v>43089</c:v>
                </c:pt>
                <c:pt idx="625">
                  <c:v>43096</c:v>
                </c:pt>
                <c:pt idx="626">
                  <c:v>43103</c:v>
                </c:pt>
                <c:pt idx="627">
                  <c:v>43110</c:v>
                </c:pt>
                <c:pt idx="628">
                  <c:v>43117</c:v>
                </c:pt>
                <c:pt idx="629">
                  <c:v>43124</c:v>
                </c:pt>
                <c:pt idx="630">
                  <c:v>43131</c:v>
                </c:pt>
                <c:pt idx="631">
                  <c:v>43138</c:v>
                </c:pt>
                <c:pt idx="632">
                  <c:v>43145</c:v>
                </c:pt>
                <c:pt idx="633">
                  <c:v>43152</c:v>
                </c:pt>
                <c:pt idx="634">
                  <c:v>43159</c:v>
                </c:pt>
                <c:pt idx="635">
                  <c:v>43166</c:v>
                </c:pt>
                <c:pt idx="636">
                  <c:v>43173</c:v>
                </c:pt>
                <c:pt idx="637">
                  <c:v>43180</c:v>
                </c:pt>
                <c:pt idx="638">
                  <c:v>43187</c:v>
                </c:pt>
                <c:pt idx="639">
                  <c:v>43194</c:v>
                </c:pt>
                <c:pt idx="640">
                  <c:v>43201</c:v>
                </c:pt>
                <c:pt idx="641">
                  <c:v>43208</c:v>
                </c:pt>
                <c:pt idx="642">
                  <c:v>43215</c:v>
                </c:pt>
                <c:pt idx="643">
                  <c:v>43222</c:v>
                </c:pt>
                <c:pt idx="644">
                  <c:v>43229</c:v>
                </c:pt>
                <c:pt idx="645">
                  <c:v>43236</c:v>
                </c:pt>
                <c:pt idx="646">
                  <c:v>43243</c:v>
                </c:pt>
                <c:pt idx="647">
                  <c:v>43250</c:v>
                </c:pt>
                <c:pt idx="648">
                  <c:v>43257</c:v>
                </c:pt>
                <c:pt idx="649">
                  <c:v>43264</c:v>
                </c:pt>
                <c:pt idx="650">
                  <c:v>43271</c:v>
                </c:pt>
                <c:pt idx="651">
                  <c:v>43278</c:v>
                </c:pt>
                <c:pt idx="652">
                  <c:v>43285</c:v>
                </c:pt>
                <c:pt idx="653">
                  <c:v>43292</c:v>
                </c:pt>
                <c:pt idx="654">
                  <c:v>43299</c:v>
                </c:pt>
                <c:pt idx="655">
                  <c:v>43306</c:v>
                </c:pt>
                <c:pt idx="656">
                  <c:v>43313</c:v>
                </c:pt>
                <c:pt idx="657">
                  <c:v>43320</c:v>
                </c:pt>
                <c:pt idx="658">
                  <c:v>43327</c:v>
                </c:pt>
                <c:pt idx="659">
                  <c:v>43334</c:v>
                </c:pt>
                <c:pt idx="660">
                  <c:v>43341</c:v>
                </c:pt>
                <c:pt idx="661">
                  <c:v>43348</c:v>
                </c:pt>
                <c:pt idx="662">
                  <c:v>43355</c:v>
                </c:pt>
                <c:pt idx="663">
                  <c:v>43362</c:v>
                </c:pt>
                <c:pt idx="664">
                  <c:v>43369</c:v>
                </c:pt>
                <c:pt idx="665">
                  <c:v>43376</c:v>
                </c:pt>
                <c:pt idx="666">
                  <c:v>43383</c:v>
                </c:pt>
                <c:pt idx="667">
                  <c:v>43390</c:v>
                </c:pt>
                <c:pt idx="668">
                  <c:v>43397</c:v>
                </c:pt>
                <c:pt idx="669">
                  <c:v>43404</c:v>
                </c:pt>
                <c:pt idx="670">
                  <c:v>43411</c:v>
                </c:pt>
                <c:pt idx="671">
                  <c:v>43418</c:v>
                </c:pt>
                <c:pt idx="672">
                  <c:v>43425</c:v>
                </c:pt>
                <c:pt idx="673">
                  <c:v>43432</c:v>
                </c:pt>
                <c:pt idx="674">
                  <c:v>43439</c:v>
                </c:pt>
                <c:pt idx="675">
                  <c:v>43446</c:v>
                </c:pt>
                <c:pt idx="676">
                  <c:v>43453</c:v>
                </c:pt>
                <c:pt idx="677">
                  <c:v>43460</c:v>
                </c:pt>
                <c:pt idx="678">
                  <c:v>43467</c:v>
                </c:pt>
                <c:pt idx="679">
                  <c:v>43474</c:v>
                </c:pt>
                <c:pt idx="680">
                  <c:v>43481</c:v>
                </c:pt>
                <c:pt idx="681">
                  <c:v>43488</c:v>
                </c:pt>
                <c:pt idx="682">
                  <c:v>43495</c:v>
                </c:pt>
                <c:pt idx="683">
                  <c:v>43502</c:v>
                </c:pt>
                <c:pt idx="684">
                  <c:v>43509</c:v>
                </c:pt>
                <c:pt idx="685">
                  <c:v>43516</c:v>
                </c:pt>
                <c:pt idx="686">
                  <c:v>43523</c:v>
                </c:pt>
                <c:pt idx="687">
                  <c:v>43530</c:v>
                </c:pt>
                <c:pt idx="688">
                  <c:v>43537</c:v>
                </c:pt>
                <c:pt idx="689">
                  <c:v>43544</c:v>
                </c:pt>
                <c:pt idx="690">
                  <c:v>43551</c:v>
                </c:pt>
                <c:pt idx="691">
                  <c:v>43558</c:v>
                </c:pt>
                <c:pt idx="692">
                  <c:v>43565</c:v>
                </c:pt>
                <c:pt idx="693">
                  <c:v>43572</c:v>
                </c:pt>
                <c:pt idx="694">
                  <c:v>43579</c:v>
                </c:pt>
                <c:pt idx="695">
                  <c:v>43586</c:v>
                </c:pt>
                <c:pt idx="696">
                  <c:v>43593</c:v>
                </c:pt>
                <c:pt idx="697">
                  <c:v>43600</c:v>
                </c:pt>
                <c:pt idx="698">
                  <c:v>43607</c:v>
                </c:pt>
                <c:pt idx="699">
                  <c:v>43614</c:v>
                </c:pt>
                <c:pt idx="700">
                  <c:v>43621</c:v>
                </c:pt>
                <c:pt idx="701">
                  <c:v>43628</c:v>
                </c:pt>
                <c:pt idx="702">
                  <c:v>43635</c:v>
                </c:pt>
                <c:pt idx="703">
                  <c:v>43642</c:v>
                </c:pt>
                <c:pt idx="704">
                  <c:v>43649</c:v>
                </c:pt>
                <c:pt idx="705">
                  <c:v>43656</c:v>
                </c:pt>
                <c:pt idx="706">
                  <c:v>43663</c:v>
                </c:pt>
                <c:pt idx="707">
                  <c:v>43670</c:v>
                </c:pt>
                <c:pt idx="708">
                  <c:v>43677</c:v>
                </c:pt>
                <c:pt idx="709">
                  <c:v>43684</c:v>
                </c:pt>
                <c:pt idx="710">
                  <c:v>43691</c:v>
                </c:pt>
                <c:pt idx="711">
                  <c:v>43698</c:v>
                </c:pt>
                <c:pt idx="712">
                  <c:v>43705</c:v>
                </c:pt>
                <c:pt idx="713">
                  <c:v>43712</c:v>
                </c:pt>
                <c:pt idx="714">
                  <c:v>43719</c:v>
                </c:pt>
                <c:pt idx="715">
                  <c:v>43726</c:v>
                </c:pt>
                <c:pt idx="716">
                  <c:v>43733</c:v>
                </c:pt>
                <c:pt idx="717">
                  <c:v>43740</c:v>
                </c:pt>
                <c:pt idx="718">
                  <c:v>43747</c:v>
                </c:pt>
                <c:pt idx="719">
                  <c:v>43754</c:v>
                </c:pt>
                <c:pt idx="720">
                  <c:v>43761</c:v>
                </c:pt>
                <c:pt idx="721">
                  <c:v>43768</c:v>
                </c:pt>
                <c:pt idx="722">
                  <c:v>43775</c:v>
                </c:pt>
                <c:pt idx="723">
                  <c:v>43782</c:v>
                </c:pt>
                <c:pt idx="724">
                  <c:v>43789</c:v>
                </c:pt>
                <c:pt idx="725">
                  <c:v>43796</c:v>
                </c:pt>
                <c:pt idx="726">
                  <c:v>43803</c:v>
                </c:pt>
                <c:pt idx="727">
                  <c:v>43810</c:v>
                </c:pt>
                <c:pt idx="728">
                  <c:v>43817</c:v>
                </c:pt>
                <c:pt idx="729">
                  <c:v>43824</c:v>
                </c:pt>
                <c:pt idx="730">
                  <c:v>43831</c:v>
                </c:pt>
                <c:pt idx="731">
                  <c:v>43838</c:v>
                </c:pt>
                <c:pt idx="732">
                  <c:v>43845</c:v>
                </c:pt>
                <c:pt idx="733">
                  <c:v>43852</c:v>
                </c:pt>
                <c:pt idx="734">
                  <c:v>43859</c:v>
                </c:pt>
                <c:pt idx="735">
                  <c:v>43866</c:v>
                </c:pt>
                <c:pt idx="736">
                  <c:v>43873</c:v>
                </c:pt>
                <c:pt idx="737">
                  <c:v>43880</c:v>
                </c:pt>
                <c:pt idx="738">
                  <c:v>43887</c:v>
                </c:pt>
                <c:pt idx="739">
                  <c:v>43894</c:v>
                </c:pt>
                <c:pt idx="740">
                  <c:v>43901</c:v>
                </c:pt>
                <c:pt idx="741">
                  <c:v>43908</c:v>
                </c:pt>
                <c:pt idx="742">
                  <c:v>43915</c:v>
                </c:pt>
                <c:pt idx="743">
                  <c:v>43922</c:v>
                </c:pt>
                <c:pt idx="744">
                  <c:v>43929</c:v>
                </c:pt>
                <c:pt idx="745">
                  <c:v>43936</c:v>
                </c:pt>
                <c:pt idx="746">
                  <c:v>43943</c:v>
                </c:pt>
                <c:pt idx="747">
                  <c:v>43950</c:v>
                </c:pt>
                <c:pt idx="748">
                  <c:v>43957</c:v>
                </c:pt>
                <c:pt idx="749">
                  <c:v>43964</c:v>
                </c:pt>
                <c:pt idx="750">
                  <c:v>43971</c:v>
                </c:pt>
                <c:pt idx="751">
                  <c:v>43978</c:v>
                </c:pt>
                <c:pt idx="752">
                  <c:v>43985</c:v>
                </c:pt>
                <c:pt idx="753">
                  <c:v>43992</c:v>
                </c:pt>
                <c:pt idx="754">
                  <c:v>43999</c:v>
                </c:pt>
                <c:pt idx="755">
                  <c:v>44006</c:v>
                </c:pt>
                <c:pt idx="756">
                  <c:v>44013</c:v>
                </c:pt>
                <c:pt idx="757">
                  <c:v>44020</c:v>
                </c:pt>
                <c:pt idx="758">
                  <c:v>44027</c:v>
                </c:pt>
                <c:pt idx="759">
                  <c:v>44034</c:v>
                </c:pt>
                <c:pt idx="760">
                  <c:v>44041</c:v>
                </c:pt>
                <c:pt idx="761">
                  <c:v>44048</c:v>
                </c:pt>
                <c:pt idx="762">
                  <c:v>44055</c:v>
                </c:pt>
                <c:pt idx="763">
                  <c:v>44062</c:v>
                </c:pt>
                <c:pt idx="764">
                  <c:v>44069</c:v>
                </c:pt>
                <c:pt idx="765">
                  <c:v>44076</c:v>
                </c:pt>
                <c:pt idx="766">
                  <c:v>44083</c:v>
                </c:pt>
                <c:pt idx="767">
                  <c:v>44090</c:v>
                </c:pt>
                <c:pt idx="768">
                  <c:v>44097</c:v>
                </c:pt>
                <c:pt idx="769">
                  <c:v>44104</c:v>
                </c:pt>
                <c:pt idx="770">
                  <c:v>44111</c:v>
                </c:pt>
                <c:pt idx="771">
                  <c:v>44118</c:v>
                </c:pt>
                <c:pt idx="772">
                  <c:v>44125</c:v>
                </c:pt>
                <c:pt idx="773">
                  <c:v>44132</c:v>
                </c:pt>
                <c:pt idx="774">
                  <c:v>44139</c:v>
                </c:pt>
                <c:pt idx="775">
                  <c:v>44146</c:v>
                </c:pt>
                <c:pt idx="776">
                  <c:v>44153</c:v>
                </c:pt>
                <c:pt idx="777">
                  <c:v>44160</c:v>
                </c:pt>
                <c:pt idx="778">
                  <c:v>44167</c:v>
                </c:pt>
                <c:pt idx="779">
                  <c:v>44174</c:v>
                </c:pt>
                <c:pt idx="780">
                  <c:v>44181</c:v>
                </c:pt>
                <c:pt idx="781">
                  <c:v>44188</c:v>
                </c:pt>
                <c:pt idx="782">
                  <c:v>44195</c:v>
                </c:pt>
                <c:pt idx="783">
                  <c:v>44202</c:v>
                </c:pt>
                <c:pt idx="784">
                  <c:v>44209</c:v>
                </c:pt>
                <c:pt idx="785">
                  <c:v>44216</c:v>
                </c:pt>
                <c:pt idx="786">
                  <c:v>44223</c:v>
                </c:pt>
                <c:pt idx="787">
                  <c:v>44230</c:v>
                </c:pt>
                <c:pt idx="788">
                  <c:v>44237</c:v>
                </c:pt>
                <c:pt idx="789">
                  <c:v>44244</c:v>
                </c:pt>
                <c:pt idx="790">
                  <c:v>44251</c:v>
                </c:pt>
                <c:pt idx="791">
                  <c:v>44258</c:v>
                </c:pt>
                <c:pt idx="792">
                  <c:v>44265</c:v>
                </c:pt>
                <c:pt idx="793">
                  <c:v>44272</c:v>
                </c:pt>
                <c:pt idx="794">
                  <c:v>44279</c:v>
                </c:pt>
                <c:pt idx="795">
                  <c:v>44286</c:v>
                </c:pt>
                <c:pt idx="796">
                  <c:v>44293</c:v>
                </c:pt>
                <c:pt idx="797">
                  <c:v>44300</c:v>
                </c:pt>
                <c:pt idx="798">
                  <c:v>44307</c:v>
                </c:pt>
                <c:pt idx="799">
                  <c:v>44314</c:v>
                </c:pt>
                <c:pt idx="800">
                  <c:v>44321</c:v>
                </c:pt>
                <c:pt idx="801">
                  <c:v>44328</c:v>
                </c:pt>
                <c:pt idx="802">
                  <c:v>44335</c:v>
                </c:pt>
                <c:pt idx="803">
                  <c:v>44342</c:v>
                </c:pt>
                <c:pt idx="804">
                  <c:v>44349</c:v>
                </c:pt>
                <c:pt idx="805">
                  <c:v>44356</c:v>
                </c:pt>
                <c:pt idx="806">
                  <c:v>44363</c:v>
                </c:pt>
                <c:pt idx="807">
                  <c:v>44370</c:v>
                </c:pt>
                <c:pt idx="808">
                  <c:v>44377</c:v>
                </c:pt>
                <c:pt idx="809">
                  <c:v>44384</c:v>
                </c:pt>
                <c:pt idx="810">
                  <c:v>44391</c:v>
                </c:pt>
                <c:pt idx="811">
                  <c:v>44398</c:v>
                </c:pt>
                <c:pt idx="812">
                  <c:v>44405</c:v>
                </c:pt>
                <c:pt idx="813">
                  <c:v>44412</c:v>
                </c:pt>
                <c:pt idx="814">
                  <c:v>44419</c:v>
                </c:pt>
                <c:pt idx="815">
                  <c:v>44426</c:v>
                </c:pt>
                <c:pt idx="816">
                  <c:v>44433</c:v>
                </c:pt>
                <c:pt idx="817">
                  <c:v>44440</c:v>
                </c:pt>
                <c:pt idx="818">
                  <c:v>44447</c:v>
                </c:pt>
                <c:pt idx="819">
                  <c:v>44454</c:v>
                </c:pt>
                <c:pt idx="820">
                  <c:v>44461</c:v>
                </c:pt>
                <c:pt idx="821">
                  <c:v>44468</c:v>
                </c:pt>
                <c:pt idx="822">
                  <c:v>44475</c:v>
                </c:pt>
                <c:pt idx="823">
                  <c:v>44482</c:v>
                </c:pt>
                <c:pt idx="824">
                  <c:v>44489</c:v>
                </c:pt>
                <c:pt idx="825">
                  <c:v>44496</c:v>
                </c:pt>
                <c:pt idx="826">
                  <c:v>44503</c:v>
                </c:pt>
                <c:pt idx="827">
                  <c:v>44510</c:v>
                </c:pt>
                <c:pt idx="828">
                  <c:v>44517</c:v>
                </c:pt>
                <c:pt idx="829">
                  <c:v>44524</c:v>
                </c:pt>
                <c:pt idx="830">
                  <c:v>44531</c:v>
                </c:pt>
                <c:pt idx="831">
                  <c:v>44538</c:v>
                </c:pt>
                <c:pt idx="832">
                  <c:v>44545</c:v>
                </c:pt>
                <c:pt idx="833">
                  <c:v>44552</c:v>
                </c:pt>
                <c:pt idx="834">
                  <c:v>44559</c:v>
                </c:pt>
                <c:pt idx="835">
                  <c:v>44566</c:v>
                </c:pt>
                <c:pt idx="836">
                  <c:v>44573</c:v>
                </c:pt>
                <c:pt idx="837">
                  <c:v>44580</c:v>
                </c:pt>
                <c:pt idx="838">
                  <c:v>44587</c:v>
                </c:pt>
                <c:pt idx="839">
                  <c:v>44594</c:v>
                </c:pt>
                <c:pt idx="840">
                  <c:v>44601</c:v>
                </c:pt>
                <c:pt idx="841">
                  <c:v>44608</c:v>
                </c:pt>
                <c:pt idx="842">
                  <c:v>44615</c:v>
                </c:pt>
                <c:pt idx="843">
                  <c:v>44622</c:v>
                </c:pt>
                <c:pt idx="844">
                  <c:v>44629</c:v>
                </c:pt>
                <c:pt idx="845">
                  <c:v>44636</c:v>
                </c:pt>
                <c:pt idx="846">
                  <c:v>44643</c:v>
                </c:pt>
                <c:pt idx="847">
                  <c:v>44650</c:v>
                </c:pt>
                <c:pt idx="848">
                  <c:v>44657</c:v>
                </c:pt>
                <c:pt idx="849">
                  <c:v>44664</c:v>
                </c:pt>
                <c:pt idx="850">
                  <c:v>44671</c:v>
                </c:pt>
                <c:pt idx="851">
                  <c:v>44678</c:v>
                </c:pt>
                <c:pt idx="852">
                  <c:v>44685</c:v>
                </c:pt>
                <c:pt idx="853">
                  <c:v>44692</c:v>
                </c:pt>
                <c:pt idx="854">
                  <c:v>44699</c:v>
                </c:pt>
                <c:pt idx="855">
                  <c:v>44706</c:v>
                </c:pt>
                <c:pt idx="856">
                  <c:v>44713</c:v>
                </c:pt>
                <c:pt idx="857">
                  <c:v>44720</c:v>
                </c:pt>
                <c:pt idx="858">
                  <c:v>44727</c:v>
                </c:pt>
                <c:pt idx="859">
                  <c:v>44734</c:v>
                </c:pt>
                <c:pt idx="860">
                  <c:v>44741</c:v>
                </c:pt>
                <c:pt idx="861">
                  <c:v>44748</c:v>
                </c:pt>
                <c:pt idx="862">
                  <c:v>44755</c:v>
                </c:pt>
                <c:pt idx="863">
                  <c:v>44762</c:v>
                </c:pt>
                <c:pt idx="864">
                  <c:v>44769</c:v>
                </c:pt>
                <c:pt idx="865">
                  <c:v>44776</c:v>
                </c:pt>
                <c:pt idx="866">
                  <c:v>44783</c:v>
                </c:pt>
                <c:pt idx="867">
                  <c:v>44790</c:v>
                </c:pt>
                <c:pt idx="868">
                  <c:v>44797</c:v>
                </c:pt>
                <c:pt idx="869">
                  <c:v>44804</c:v>
                </c:pt>
                <c:pt idx="870">
                  <c:v>44811</c:v>
                </c:pt>
                <c:pt idx="871">
                  <c:v>44818</c:v>
                </c:pt>
                <c:pt idx="872">
                  <c:v>44825</c:v>
                </c:pt>
                <c:pt idx="873">
                  <c:v>44832</c:v>
                </c:pt>
                <c:pt idx="874">
                  <c:v>44839</c:v>
                </c:pt>
                <c:pt idx="875">
                  <c:v>44846</c:v>
                </c:pt>
                <c:pt idx="876">
                  <c:v>44853</c:v>
                </c:pt>
                <c:pt idx="877">
                  <c:v>44860</c:v>
                </c:pt>
                <c:pt idx="878">
                  <c:v>44867</c:v>
                </c:pt>
                <c:pt idx="879">
                  <c:v>44874</c:v>
                </c:pt>
                <c:pt idx="880">
                  <c:v>44881</c:v>
                </c:pt>
                <c:pt idx="881">
                  <c:v>44888</c:v>
                </c:pt>
                <c:pt idx="882">
                  <c:v>44895</c:v>
                </c:pt>
                <c:pt idx="883">
                  <c:v>44902</c:v>
                </c:pt>
                <c:pt idx="884">
                  <c:v>44909</c:v>
                </c:pt>
                <c:pt idx="885">
                  <c:v>44916</c:v>
                </c:pt>
                <c:pt idx="886">
                  <c:v>44923</c:v>
                </c:pt>
                <c:pt idx="887">
                  <c:v>44930</c:v>
                </c:pt>
                <c:pt idx="888">
                  <c:v>44937</c:v>
                </c:pt>
                <c:pt idx="889">
                  <c:v>44944</c:v>
                </c:pt>
                <c:pt idx="890">
                  <c:v>44951</c:v>
                </c:pt>
                <c:pt idx="891">
                  <c:v>44958</c:v>
                </c:pt>
                <c:pt idx="892">
                  <c:v>44965</c:v>
                </c:pt>
                <c:pt idx="893">
                  <c:v>44972</c:v>
                </c:pt>
                <c:pt idx="894">
                  <c:v>44979</c:v>
                </c:pt>
                <c:pt idx="895">
                  <c:v>44986</c:v>
                </c:pt>
                <c:pt idx="896">
                  <c:v>44993</c:v>
                </c:pt>
                <c:pt idx="897">
                  <c:v>45000</c:v>
                </c:pt>
                <c:pt idx="898">
                  <c:v>45007</c:v>
                </c:pt>
                <c:pt idx="899">
                  <c:v>45014</c:v>
                </c:pt>
                <c:pt idx="900">
                  <c:v>45021</c:v>
                </c:pt>
                <c:pt idx="901">
                  <c:v>45028</c:v>
                </c:pt>
                <c:pt idx="902">
                  <c:v>45035</c:v>
                </c:pt>
                <c:pt idx="903">
                  <c:v>45042</c:v>
                </c:pt>
                <c:pt idx="904">
                  <c:v>45049</c:v>
                </c:pt>
                <c:pt idx="905">
                  <c:v>45056</c:v>
                </c:pt>
                <c:pt idx="906">
                  <c:v>45063</c:v>
                </c:pt>
                <c:pt idx="907">
                  <c:v>45070</c:v>
                </c:pt>
                <c:pt idx="908">
                  <c:v>45077</c:v>
                </c:pt>
                <c:pt idx="909">
                  <c:v>45084</c:v>
                </c:pt>
                <c:pt idx="910">
                  <c:v>45091</c:v>
                </c:pt>
                <c:pt idx="911">
                  <c:v>45098</c:v>
                </c:pt>
                <c:pt idx="912">
                  <c:v>45105</c:v>
                </c:pt>
                <c:pt idx="913">
                  <c:v>45112</c:v>
                </c:pt>
                <c:pt idx="914">
                  <c:v>45119</c:v>
                </c:pt>
                <c:pt idx="915">
                  <c:v>45126</c:v>
                </c:pt>
                <c:pt idx="916">
                  <c:v>45133</c:v>
                </c:pt>
                <c:pt idx="917">
                  <c:v>45140</c:v>
                </c:pt>
                <c:pt idx="918">
                  <c:v>45147</c:v>
                </c:pt>
                <c:pt idx="919">
                  <c:v>45154</c:v>
                </c:pt>
                <c:pt idx="920">
                  <c:v>45161</c:v>
                </c:pt>
                <c:pt idx="921">
                  <c:v>45168</c:v>
                </c:pt>
                <c:pt idx="922">
                  <c:v>45175</c:v>
                </c:pt>
                <c:pt idx="923">
                  <c:v>45182</c:v>
                </c:pt>
                <c:pt idx="924">
                  <c:v>45189</c:v>
                </c:pt>
                <c:pt idx="925">
                  <c:v>45196</c:v>
                </c:pt>
                <c:pt idx="926">
                  <c:v>45203</c:v>
                </c:pt>
                <c:pt idx="927">
                  <c:v>45210</c:v>
                </c:pt>
                <c:pt idx="928">
                  <c:v>45217</c:v>
                </c:pt>
                <c:pt idx="929">
                  <c:v>45224</c:v>
                </c:pt>
                <c:pt idx="930">
                  <c:v>45231</c:v>
                </c:pt>
                <c:pt idx="931">
                  <c:v>45238</c:v>
                </c:pt>
                <c:pt idx="932">
                  <c:v>45245</c:v>
                </c:pt>
                <c:pt idx="933">
                  <c:v>45252</c:v>
                </c:pt>
                <c:pt idx="934">
                  <c:v>45259</c:v>
                </c:pt>
                <c:pt idx="935">
                  <c:v>45266</c:v>
                </c:pt>
                <c:pt idx="936">
                  <c:v>45273</c:v>
                </c:pt>
                <c:pt idx="937">
                  <c:v>45280</c:v>
                </c:pt>
                <c:pt idx="938">
                  <c:v>45287</c:v>
                </c:pt>
                <c:pt idx="939">
                  <c:v>45294</c:v>
                </c:pt>
                <c:pt idx="940">
                  <c:v>45301</c:v>
                </c:pt>
                <c:pt idx="941">
                  <c:v>45308</c:v>
                </c:pt>
                <c:pt idx="942">
                  <c:v>45315</c:v>
                </c:pt>
                <c:pt idx="943">
                  <c:v>45322</c:v>
                </c:pt>
                <c:pt idx="944">
                  <c:v>45329</c:v>
                </c:pt>
                <c:pt idx="945">
                  <c:v>45336</c:v>
                </c:pt>
                <c:pt idx="946">
                  <c:v>45343</c:v>
                </c:pt>
                <c:pt idx="947">
                  <c:v>45350</c:v>
                </c:pt>
                <c:pt idx="948">
                  <c:v>45357</c:v>
                </c:pt>
                <c:pt idx="949">
                  <c:v>45364</c:v>
                </c:pt>
                <c:pt idx="950">
                  <c:v>45371</c:v>
                </c:pt>
                <c:pt idx="951">
                  <c:v>45378</c:v>
                </c:pt>
                <c:pt idx="952">
                  <c:v>45385</c:v>
                </c:pt>
                <c:pt idx="953">
                  <c:v>45392</c:v>
                </c:pt>
                <c:pt idx="954">
                  <c:v>45399</c:v>
                </c:pt>
                <c:pt idx="955">
                  <c:v>45406</c:v>
                </c:pt>
                <c:pt idx="956">
                  <c:v>45413</c:v>
                </c:pt>
                <c:pt idx="957">
                  <c:v>45420</c:v>
                </c:pt>
                <c:pt idx="958">
                  <c:v>45427</c:v>
                </c:pt>
                <c:pt idx="959">
                  <c:v>45434</c:v>
                </c:pt>
                <c:pt idx="960">
                  <c:v>45441</c:v>
                </c:pt>
                <c:pt idx="961">
                  <c:v>45448</c:v>
                </c:pt>
                <c:pt idx="962">
                  <c:v>45455</c:v>
                </c:pt>
                <c:pt idx="963">
                  <c:v>45462</c:v>
                </c:pt>
                <c:pt idx="964">
                  <c:v>45469</c:v>
                </c:pt>
                <c:pt idx="965">
                  <c:v>45476</c:v>
                </c:pt>
                <c:pt idx="966">
                  <c:v>45483</c:v>
                </c:pt>
                <c:pt idx="967">
                  <c:v>45490</c:v>
                </c:pt>
                <c:pt idx="968">
                  <c:v>45497</c:v>
                </c:pt>
                <c:pt idx="969">
                  <c:v>45504</c:v>
                </c:pt>
                <c:pt idx="970">
                  <c:v>45511</c:v>
                </c:pt>
                <c:pt idx="971">
                  <c:v>45518</c:v>
                </c:pt>
                <c:pt idx="972">
                  <c:v>45525</c:v>
                </c:pt>
                <c:pt idx="973">
                  <c:v>45532</c:v>
                </c:pt>
                <c:pt idx="974">
                  <c:v>45539</c:v>
                </c:pt>
                <c:pt idx="975">
                  <c:v>45546</c:v>
                </c:pt>
                <c:pt idx="976">
                  <c:v>45553</c:v>
                </c:pt>
                <c:pt idx="977">
                  <c:v>45560</c:v>
                </c:pt>
                <c:pt idx="978">
                  <c:v>45567</c:v>
                </c:pt>
                <c:pt idx="979">
                  <c:v>45574</c:v>
                </c:pt>
                <c:pt idx="980">
                  <c:v>45581</c:v>
                </c:pt>
                <c:pt idx="981">
                  <c:v>45588</c:v>
                </c:pt>
                <c:pt idx="982">
                  <c:v>45595</c:v>
                </c:pt>
                <c:pt idx="983">
                  <c:v>45602</c:v>
                </c:pt>
                <c:pt idx="984">
                  <c:v>45609</c:v>
                </c:pt>
                <c:pt idx="985">
                  <c:v>45616</c:v>
                </c:pt>
                <c:pt idx="986">
                  <c:v>45623</c:v>
                </c:pt>
                <c:pt idx="987">
                  <c:v>45630</c:v>
                </c:pt>
                <c:pt idx="988">
                  <c:v>45637</c:v>
                </c:pt>
                <c:pt idx="989">
                  <c:v>45644</c:v>
                </c:pt>
                <c:pt idx="990">
                  <c:v>45651</c:v>
                </c:pt>
                <c:pt idx="991">
                  <c:v>45658</c:v>
                </c:pt>
                <c:pt idx="992">
                  <c:v>45665</c:v>
                </c:pt>
                <c:pt idx="993">
                  <c:v>45672</c:v>
                </c:pt>
                <c:pt idx="994">
                  <c:v>45679</c:v>
                </c:pt>
                <c:pt idx="995">
                  <c:v>45686</c:v>
                </c:pt>
                <c:pt idx="996">
                  <c:v>45693</c:v>
                </c:pt>
                <c:pt idx="997">
                  <c:v>45700</c:v>
                </c:pt>
                <c:pt idx="998">
                  <c:v>45707</c:v>
                </c:pt>
                <c:pt idx="999">
                  <c:v>45714</c:v>
                </c:pt>
                <c:pt idx="1000">
                  <c:v>45721</c:v>
                </c:pt>
                <c:pt idx="1001">
                  <c:v>45728</c:v>
                </c:pt>
                <c:pt idx="1002">
                  <c:v>45735</c:v>
                </c:pt>
                <c:pt idx="1003">
                  <c:v>45742</c:v>
                </c:pt>
                <c:pt idx="1004">
                  <c:v>45749</c:v>
                </c:pt>
                <c:pt idx="1005">
                  <c:v>45756</c:v>
                </c:pt>
                <c:pt idx="1006">
                  <c:v>45763</c:v>
                </c:pt>
                <c:pt idx="1007">
                  <c:v>45770</c:v>
                </c:pt>
                <c:pt idx="1008">
                  <c:v>45777</c:v>
                </c:pt>
                <c:pt idx="1009">
                  <c:v>45784</c:v>
                </c:pt>
                <c:pt idx="1010">
                  <c:v>45791</c:v>
                </c:pt>
                <c:pt idx="1011">
                  <c:v>45798</c:v>
                </c:pt>
                <c:pt idx="1012">
                  <c:v>45805</c:v>
                </c:pt>
                <c:pt idx="1013">
                  <c:v>45812</c:v>
                </c:pt>
                <c:pt idx="1014">
                  <c:v>45819</c:v>
                </c:pt>
                <c:pt idx="1015">
                  <c:v>45826</c:v>
                </c:pt>
                <c:pt idx="1016">
                  <c:v>45833</c:v>
                </c:pt>
                <c:pt idx="1017">
                  <c:v>45840</c:v>
                </c:pt>
                <c:pt idx="1018">
                  <c:v>45847</c:v>
                </c:pt>
                <c:pt idx="1019">
                  <c:v>45854</c:v>
                </c:pt>
                <c:pt idx="1020">
                  <c:v>45861</c:v>
                </c:pt>
                <c:pt idx="1021">
                  <c:v>45868</c:v>
                </c:pt>
                <c:pt idx="1022">
                  <c:v>45875</c:v>
                </c:pt>
                <c:pt idx="1023">
                  <c:v>45882</c:v>
                </c:pt>
                <c:pt idx="1024">
                  <c:v>45889</c:v>
                </c:pt>
                <c:pt idx="1025">
                  <c:v>45896</c:v>
                </c:pt>
                <c:pt idx="1026">
                  <c:v>45903</c:v>
                </c:pt>
                <c:pt idx="1027">
                  <c:v>45910</c:v>
                </c:pt>
                <c:pt idx="1028">
                  <c:v>45917</c:v>
                </c:pt>
                <c:pt idx="1029">
                  <c:v>45924</c:v>
                </c:pt>
                <c:pt idx="1030">
                  <c:v>45931</c:v>
                </c:pt>
                <c:pt idx="1031">
                  <c:v>45938</c:v>
                </c:pt>
                <c:pt idx="1032">
                  <c:v>45945</c:v>
                </c:pt>
                <c:pt idx="1033">
                  <c:v>45952</c:v>
                </c:pt>
                <c:pt idx="1034">
                  <c:v>45959</c:v>
                </c:pt>
                <c:pt idx="1035">
                  <c:v>45966</c:v>
                </c:pt>
                <c:pt idx="1036">
                  <c:v>45973</c:v>
                </c:pt>
                <c:pt idx="1037">
                  <c:v>45980</c:v>
                </c:pt>
                <c:pt idx="1038">
                  <c:v>45987</c:v>
                </c:pt>
                <c:pt idx="1039">
                  <c:v>45994</c:v>
                </c:pt>
                <c:pt idx="1040">
                  <c:v>46001</c:v>
                </c:pt>
                <c:pt idx="1041">
                  <c:v>46008</c:v>
                </c:pt>
                <c:pt idx="1042">
                  <c:v>46015</c:v>
                </c:pt>
                <c:pt idx="1043">
                  <c:v>46022</c:v>
                </c:pt>
                <c:pt idx="1044">
                  <c:v>46029</c:v>
                </c:pt>
                <c:pt idx="1045">
                  <c:v>46036</c:v>
                </c:pt>
                <c:pt idx="1046">
                  <c:v>46043</c:v>
                </c:pt>
                <c:pt idx="1047">
                  <c:v>46050</c:v>
                </c:pt>
              </c:numCache>
            </c:numRef>
          </c:cat>
          <c:val>
            <c:numRef>
              <c:f>'Weekly, As of Wednesday'!$B$161:$B$1208</c:f>
              <c:numCache>
                <c:formatCode>General</c:formatCode>
                <c:ptCount val="10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5634</c:v>
                </c:pt>
                <c:pt idx="159">
                  <c:v>5991</c:v>
                </c:pt>
                <c:pt idx="160">
                  <c:v>7377</c:v>
                </c:pt>
                <c:pt idx="161">
                  <c:v>7377</c:v>
                </c:pt>
                <c:pt idx="162">
                  <c:v>7377</c:v>
                </c:pt>
                <c:pt idx="163">
                  <c:v>65292</c:v>
                </c:pt>
                <c:pt idx="164">
                  <c:v>68745</c:v>
                </c:pt>
                <c:pt idx="165">
                  <c:v>68902</c:v>
                </c:pt>
                <c:pt idx="166">
                  <c:v>68958</c:v>
                </c:pt>
                <c:pt idx="167">
                  <c:v>236489</c:v>
                </c:pt>
                <c:pt idx="168">
                  <c:v>236156</c:v>
                </c:pt>
                <c:pt idx="169">
                  <c:v>236637</c:v>
                </c:pt>
                <c:pt idx="170">
                  <c:v>236651</c:v>
                </c:pt>
                <c:pt idx="171">
                  <c:v>355637</c:v>
                </c:pt>
                <c:pt idx="172">
                  <c:v>367590</c:v>
                </c:pt>
                <c:pt idx="173">
                  <c:v>366153</c:v>
                </c:pt>
                <c:pt idx="174">
                  <c:v>365820</c:v>
                </c:pt>
                <c:pt idx="175">
                  <c:v>431545</c:v>
                </c:pt>
                <c:pt idx="176">
                  <c:v>431480</c:v>
                </c:pt>
                <c:pt idx="177">
                  <c:v>427552</c:v>
                </c:pt>
                <c:pt idx="178">
                  <c:v>427633</c:v>
                </c:pt>
                <c:pt idx="179">
                  <c:v>427416</c:v>
                </c:pt>
                <c:pt idx="180">
                  <c:v>455964</c:v>
                </c:pt>
                <c:pt idx="181">
                  <c:v>467226</c:v>
                </c:pt>
                <c:pt idx="182">
                  <c:v>462444</c:v>
                </c:pt>
                <c:pt idx="183">
                  <c:v>462453</c:v>
                </c:pt>
                <c:pt idx="184">
                  <c:v>526418</c:v>
                </c:pt>
                <c:pt idx="185">
                  <c:v>545466</c:v>
                </c:pt>
                <c:pt idx="186">
                  <c:v>542888</c:v>
                </c:pt>
                <c:pt idx="187">
                  <c:v>542885</c:v>
                </c:pt>
                <c:pt idx="188">
                  <c:v>542885</c:v>
                </c:pt>
                <c:pt idx="189">
                  <c:v>609531</c:v>
                </c:pt>
                <c:pt idx="190">
                  <c:v>622864</c:v>
                </c:pt>
                <c:pt idx="191">
                  <c:v>625253</c:v>
                </c:pt>
                <c:pt idx="192">
                  <c:v>625278</c:v>
                </c:pt>
                <c:pt idx="193">
                  <c:v>685056</c:v>
                </c:pt>
                <c:pt idx="194">
                  <c:v>693595</c:v>
                </c:pt>
                <c:pt idx="195">
                  <c:v>692365</c:v>
                </c:pt>
                <c:pt idx="196">
                  <c:v>692291</c:v>
                </c:pt>
                <c:pt idx="197">
                  <c:v>762990</c:v>
                </c:pt>
                <c:pt idx="198">
                  <c:v>776868</c:v>
                </c:pt>
                <c:pt idx="199">
                  <c:v>774066</c:v>
                </c:pt>
                <c:pt idx="200">
                  <c:v>774394</c:v>
                </c:pt>
                <c:pt idx="201">
                  <c:v>775573</c:v>
                </c:pt>
                <c:pt idx="202">
                  <c:v>847042</c:v>
                </c:pt>
                <c:pt idx="203">
                  <c:v>852124</c:v>
                </c:pt>
                <c:pt idx="204">
                  <c:v>852172</c:v>
                </c:pt>
                <c:pt idx="205">
                  <c:v>854313</c:v>
                </c:pt>
                <c:pt idx="206">
                  <c:v>901231</c:v>
                </c:pt>
                <c:pt idx="207">
                  <c:v>910433</c:v>
                </c:pt>
                <c:pt idx="208">
                  <c:v>908257</c:v>
                </c:pt>
                <c:pt idx="209">
                  <c:v>908737</c:v>
                </c:pt>
                <c:pt idx="210">
                  <c:v>968590</c:v>
                </c:pt>
                <c:pt idx="211">
                  <c:v>970901</c:v>
                </c:pt>
                <c:pt idx="212">
                  <c:v>969728</c:v>
                </c:pt>
                <c:pt idx="213">
                  <c:v>970327</c:v>
                </c:pt>
                <c:pt idx="214">
                  <c:v>976865</c:v>
                </c:pt>
                <c:pt idx="215">
                  <c:v>1025541</c:v>
                </c:pt>
                <c:pt idx="216">
                  <c:v>1032560</c:v>
                </c:pt>
                <c:pt idx="217">
                  <c:v>1026828</c:v>
                </c:pt>
                <c:pt idx="218">
                  <c:v>1029172</c:v>
                </c:pt>
                <c:pt idx="219">
                  <c:v>1066440</c:v>
                </c:pt>
                <c:pt idx="220">
                  <c:v>1073800</c:v>
                </c:pt>
                <c:pt idx="221">
                  <c:v>1068697</c:v>
                </c:pt>
                <c:pt idx="222">
                  <c:v>1068736</c:v>
                </c:pt>
                <c:pt idx="223">
                  <c:v>1101874</c:v>
                </c:pt>
                <c:pt idx="224">
                  <c:v>1101929</c:v>
                </c:pt>
                <c:pt idx="225">
                  <c:v>1096416</c:v>
                </c:pt>
                <c:pt idx="226">
                  <c:v>1097415</c:v>
                </c:pt>
                <c:pt idx="227">
                  <c:v>1098355</c:v>
                </c:pt>
                <c:pt idx="228">
                  <c:v>1119485</c:v>
                </c:pt>
                <c:pt idx="229">
                  <c:v>1112910</c:v>
                </c:pt>
                <c:pt idx="230">
                  <c:v>1113614</c:v>
                </c:pt>
                <c:pt idx="231">
                  <c:v>1113675</c:v>
                </c:pt>
                <c:pt idx="232">
                  <c:v>1127597</c:v>
                </c:pt>
                <c:pt idx="233">
                  <c:v>1128661</c:v>
                </c:pt>
                <c:pt idx="234">
                  <c:v>1118127</c:v>
                </c:pt>
                <c:pt idx="235">
                  <c:v>1118290</c:v>
                </c:pt>
                <c:pt idx="236">
                  <c:v>1128560</c:v>
                </c:pt>
                <c:pt idx="237">
                  <c:v>1124590</c:v>
                </c:pt>
                <c:pt idx="238">
                  <c:v>1117474</c:v>
                </c:pt>
                <c:pt idx="239">
                  <c:v>1117734</c:v>
                </c:pt>
                <c:pt idx="240">
                  <c:v>1119459</c:v>
                </c:pt>
                <c:pt idx="241">
                  <c:v>1113017</c:v>
                </c:pt>
                <c:pt idx="242">
                  <c:v>1103167</c:v>
                </c:pt>
                <c:pt idx="243">
                  <c:v>1103168</c:v>
                </c:pt>
                <c:pt idx="244">
                  <c:v>1103168</c:v>
                </c:pt>
                <c:pt idx="245">
                  <c:v>1092234</c:v>
                </c:pt>
                <c:pt idx="246">
                  <c:v>1091873</c:v>
                </c:pt>
                <c:pt idx="247">
                  <c:v>1078539</c:v>
                </c:pt>
                <c:pt idx="248">
                  <c:v>1078539</c:v>
                </c:pt>
                <c:pt idx="249">
                  <c:v>1078539</c:v>
                </c:pt>
                <c:pt idx="250">
                  <c:v>1065751</c:v>
                </c:pt>
                <c:pt idx="251">
                  <c:v>1051037</c:v>
                </c:pt>
                <c:pt idx="252">
                  <c:v>1051037</c:v>
                </c:pt>
                <c:pt idx="253">
                  <c:v>1051037</c:v>
                </c:pt>
                <c:pt idx="254">
                  <c:v>1038278</c:v>
                </c:pt>
                <c:pt idx="255">
                  <c:v>1037803</c:v>
                </c:pt>
                <c:pt idx="256">
                  <c:v>1022653</c:v>
                </c:pt>
                <c:pt idx="257">
                  <c:v>1022653</c:v>
                </c:pt>
                <c:pt idx="258">
                  <c:v>1008845</c:v>
                </c:pt>
                <c:pt idx="259">
                  <c:v>1008400</c:v>
                </c:pt>
                <c:pt idx="260">
                  <c:v>992141</c:v>
                </c:pt>
                <c:pt idx="261">
                  <c:v>992141</c:v>
                </c:pt>
                <c:pt idx="262">
                  <c:v>992141</c:v>
                </c:pt>
                <c:pt idx="263">
                  <c:v>980157</c:v>
                </c:pt>
                <c:pt idx="264">
                  <c:v>965077</c:v>
                </c:pt>
                <c:pt idx="265">
                  <c:v>965077</c:v>
                </c:pt>
                <c:pt idx="266">
                  <c:v>965077</c:v>
                </c:pt>
                <c:pt idx="267">
                  <c:v>958444</c:v>
                </c:pt>
                <c:pt idx="268">
                  <c:v>958201</c:v>
                </c:pt>
                <c:pt idx="269">
                  <c:v>948932</c:v>
                </c:pt>
                <c:pt idx="270">
                  <c:v>948932</c:v>
                </c:pt>
                <c:pt idx="271">
                  <c:v>944103</c:v>
                </c:pt>
                <c:pt idx="272">
                  <c:v>943848</c:v>
                </c:pt>
                <c:pt idx="273">
                  <c:v>937155</c:v>
                </c:pt>
                <c:pt idx="274">
                  <c:v>937155</c:v>
                </c:pt>
                <c:pt idx="275">
                  <c:v>937155</c:v>
                </c:pt>
                <c:pt idx="276">
                  <c:v>933222</c:v>
                </c:pt>
                <c:pt idx="277">
                  <c:v>927021</c:v>
                </c:pt>
                <c:pt idx="278">
                  <c:v>927021</c:v>
                </c:pt>
                <c:pt idx="279">
                  <c:v>927021</c:v>
                </c:pt>
                <c:pt idx="280">
                  <c:v>923579</c:v>
                </c:pt>
                <c:pt idx="281">
                  <c:v>917856</c:v>
                </c:pt>
                <c:pt idx="282">
                  <c:v>917856</c:v>
                </c:pt>
                <c:pt idx="283">
                  <c:v>917856</c:v>
                </c:pt>
                <c:pt idx="284">
                  <c:v>914506</c:v>
                </c:pt>
                <c:pt idx="285">
                  <c:v>914326</c:v>
                </c:pt>
                <c:pt idx="286">
                  <c:v>908853</c:v>
                </c:pt>
                <c:pt idx="287">
                  <c:v>908853</c:v>
                </c:pt>
                <c:pt idx="288">
                  <c:v>908853</c:v>
                </c:pt>
                <c:pt idx="289">
                  <c:v>904182</c:v>
                </c:pt>
                <c:pt idx="290">
                  <c:v>897285</c:v>
                </c:pt>
                <c:pt idx="291">
                  <c:v>897285</c:v>
                </c:pt>
                <c:pt idx="292">
                  <c:v>897285</c:v>
                </c:pt>
                <c:pt idx="293">
                  <c:v>892569</c:v>
                </c:pt>
                <c:pt idx="294">
                  <c:v>892350</c:v>
                </c:pt>
                <c:pt idx="295">
                  <c:v>884945</c:v>
                </c:pt>
                <c:pt idx="296">
                  <c:v>884945</c:v>
                </c:pt>
                <c:pt idx="297">
                  <c:v>884945</c:v>
                </c:pt>
                <c:pt idx="298">
                  <c:v>879240</c:v>
                </c:pt>
                <c:pt idx="299">
                  <c:v>870883</c:v>
                </c:pt>
                <c:pt idx="300">
                  <c:v>870883</c:v>
                </c:pt>
                <c:pt idx="301">
                  <c:v>870883</c:v>
                </c:pt>
                <c:pt idx="302">
                  <c:v>862075</c:v>
                </c:pt>
                <c:pt idx="303">
                  <c:v>849261</c:v>
                </c:pt>
                <c:pt idx="304">
                  <c:v>849261</c:v>
                </c:pt>
                <c:pt idx="305">
                  <c:v>849261</c:v>
                </c:pt>
                <c:pt idx="306">
                  <c:v>841983</c:v>
                </c:pt>
                <c:pt idx="307">
                  <c:v>841600</c:v>
                </c:pt>
                <c:pt idx="308">
                  <c:v>827052</c:v>
                </c:pt>
                <c:pt idx="309">
                  <c:v>827052</c:v>
                </c:pt>
                <c:pt idx="310">
                  <c:v>858078</c:v>
                </c:pt>
                <c:pt idx="311">
                  <c:v>851726</c:v>
                </c:pt>
                <c:pt idx="312">
                  <c:v>837295</c:v>
                </c:pt>
                <c:pt idx="313">
                  <c:v>837739</c:v>
                </c:pt>
                <c:pt idx="314">
                  <c:v>840274</c:v>
                </c:pt>
                <c:pt idx="315">
                  <c:v>847434</c:v>
                </c:pt>
                <c:pt idx="316">
                  <c:v>835624</c:v>
                </c:pt>
                <c:pt idx="317">
                  <c:v>836012</c:v>
                </c:pt>
                <c:pt idx="318">
                  <c:v>836030</c:v>
                </c:pt>
                <c:pt idx="319">
                  <c:v>847806</c:v>
                </c:pt>
                <c:pt idx="320">
                  <c:v>853045</c:v>
                </c:pt>
                <c:pt idx="321">
                  <c:v>840795</c:v>
                </c:pt>
                <c:pt idx="322">
                  <c:v>840796</c:v>
                </c:pt>
                <c:pt idx="323">
                  <c:v>853885</c:v>
                </c:pt>
                <c:pt idx="324">
                  <c:v>851260</c:v>
                </c:pt>
                <c:pt idx="325">
                  <c:v>836786</c:v>
                </c:pt>
                <c:pt idx="326">
                  <c:v>836793</c:v>
                </c:pt>
                <c:pt idx="327">
                  <c:v>836793</c:v>
                </c:pt>
                <c:pt idx="328">
                  <c:v>855361</c:v>
                </c:pt>
                <c:pt idx="329">
                  <c:v>847796</c:v>
                </c:pt>
                <c:pt idx="330">
                  <c:v>847820</c:v>
                </c:pt>
                <c:pt idx="331">
                  <c:v>847826</c:v>
                </c:pt>
                <c:pt idx="332">
                  <c:v>858229</c:v>
                </c:pt>
                <c:pt idx="333">
                  <c:v>864985</c:v>
                </c:pt>
                <c:pt idx="334">
                  <c:v>851750</c:v>
                </c:pt>
                <c:pt idx="335">
                  <c:v>851759</c:v>
                </c:pt>
                <c:pt idx="336">
                  <c:v>867934</c:v>
                </c:pt>
                <c:pt idx="337">
                  <c:v>868038</c:v>
                </c:pt>
                <c:pt idx="338">
                  <c:v>854979</c:v>
                </c:pt>
                <c:pt idx="339">
                  <c:v>855030</c:v>
                </c:pt>
                <c:pt idx="340">
                  <c:v>855054</c:v>
                </c:pt>
                <c:pt idx="341">
                  <c:v>863015</c:v>
                </c:pt>
                <c:pt idx="342">
                  <c:v>853362</c:v>
                </c:pt>
                <c:pt idx="343">
                  <c:v>853478</c:v>
                </c:pt>
                <c:pt idx="344">
                  <c:v>853493</c:v>
                </c:pt>
                <c:pt idx="345">
                  <c:v>854155</c:v>
                </c:pt>
                <c:pt idx="346">
                  <c:v>859310</c:v>
                </c:pt>
                <c:pt idx="347">
                  <c:v>843597</c:v>
                </c:pt>
                <c:pt idx="348">
                  <c:v>843710</c:v>
                </c:pt>
                <c:pt idx="349">
                  <c:v>843730</c:v>
                </c:pt>
                <c:pt idx="350">
                  <c:v>850142</c:v>
                </c:pt>
                <c:pt idx="351">
                  <c:v>834979</c:v>
                </c:pt>
                <c:pt idx="352">
                  <c:v>834992</c:v>
                </c:pt>
                <c:pt idx="353">
                  <c:v>835005</c:v>
                </c:pt>
                <c:pt idx="354">
                  <c:v>862304</c:v>
                </c:pt>
                <c:pt idx="355">
                  <c:v>868069</c:v>
                </c:pt>
                <c:pt idx="356">
                  <c:v>852039</c:v>
                </c:pt>
                <c:pt idx="357">
                  <c:v>852063</c:v>
                </c:pt>
                <c:pt idx="358">
                  <c:v>889020</c:v>
                </c:pt>
                <c:pt idx="359">
                  <c:v>900583</c:v>
                </c:pt>
                <c:pt idx="360">
                  <c:v>883539</c:v>
                </c:pt>
                <c:pt idx="361">
                  <c:v>883646</c:v>
                </c:pt>
                <c:pt idx="362">
                  <c:v>928801</c:v>
                </c:pt>
                <c:pt idx="363">
                  <c:v>933391</c:v>
                </c:pt>
                <c:pt idx="364">
                  <c:v>926558</c:v>
                </c:pt>
                <c:pt idx="365">
                  <c:v>926691</c:v>
                </c:pt>
                <c:pt idx="366">
                  <c:v>926712</c:v>
                </c:pt>
                <c:pt idx="367">
                  <c:v>947608</c:v>
                </c:pt>
                <c:pt idx="368">
                  <c:v>983174</c:v>
                </c:pt>
                <c:pt idx="369">
                  <c:v>965784</c:v>
                </c:pt>
                <c:pt idx="370">
                  <c:v>965883</c:v>
                </c:pt>
                <c:pt idx="371">
                  <c:v>1009666</c:v>
                </c:pt>
                <c:pt idx="372">
                  <c:v>1032712</c:v>
                </c:pt>
                <c:pt idx="373">
                  <c:v>1015914</c:v>
                </c:pt>
                <c:pt idx="374">
                  <c:v>1015943</c:v>
                </c:pt>
                <c:pt idx="375">
                  <c:v>1060869</c:v>
                </c:pt>
                <c:pt idx="376">
                  <c:v>1085507</c:v>
                </c:pt>
                <c:pt idx="377">
                  <c:v>1070932</c:v>
                </c:pt>
                <c:pt idx="378">
                  <c:v>1070974</c:v>
                </c:pt>
                <c:pt idx="379">
                  <c:v>1071084</c:v>
                </c:pt>
                <c:pt idx="380">
                  <c:v>1126119</c:v>
                </c:pt>
                <c:pt idx="381">
                  <c:v>1136007</c:v>
                </c:pt>
                <c:pt idx="382">
                  <c:v>1121535</c:v>
                </c:pt>
                <c:pt idx="383">
                  <c:v>1121552</c:v>
                </c:pt>
                <c:pt idx="384">
                  <c:v>1150494</c:v>
                </c:pt>
                <c:pt idx="385">
                  <c:v>1178785</c:v>
                </c:pt>
                <c:pt idx="386">
                  <c:v>1164934</c:v>
                </c:pt>
                <c:pt idx="387">
                  <c:v>1164991</c:v>
                </c:pt>
                <c:pt idx="388">
                  <c:v>1165008</c:v>
                </c:pt>
                <c:pt idx="389">
                  <c:v>1208981</c:v>
                </c:pt>
                <c:pt idx="390">
                  <c:v>1208116</c:v>
                </c:pt>
                <c:pt idx="391">
                  <c:v>1208136</c:v>
                </c:pt>
                <c:pt idx="392">
                  <c:v>1208152</c:v>
                </c:pt>
                <c:pt idx="393">
                  <c:v>1234537</c:v>
                </c:pt>
                <c:pt idx="394">
                  <c:v>1260928</c:v>
                </c:pt>
                <c:pt idx="395">
                  <c:v>1246964</c:v>
                </c:pt>
                <c:pt idx="396">
                  <c:v>1246964</c:v>
                </c:pt>
                <c:pt idx="397">
                  <c:v>1299831</c:v>
                </c:pt>
                <c:pt idx="398">
                  <c:v>1303189</c:v>
                </c:pt>
                <c:pt idx="399">
                  <c:v>1291341</c:v>
                </c:pt>
                <c:pt idx="400">
                  <c:v>1291395</c:v>
                </c:pt>
                <c:pt idx="401">
                  <c:v>1291478</c:v>
                </c:pt>
                <c:pt idx="402">
                  <c:v>1339771</c:v>
                </c:pt>
                <c:pt idx="403">
                  <c:v>1342004</c:v>
                </c:pt>
                <c:pt idx="404">
                  <c:v>1342133</c:v>
                </c:pt>
                <c:pt idx="405">
                  <c:v>1342159</c:v>
                </c:pt>
                <c:pt idx="406">
                  <c:v>1387748</c:v>
                </c:pt>
                <c:pt idx="407">
                  <c:v>1400671</c:v>
                </c:pt>
                <c:pt idx="408">
                  <c:v>1393687</c:v>
                </c:pt>
                <c:pt idx="409">
                  <c:v>1393694</c:v>
                </c:pt>
                <c:pt idx="410">
                  <c:v>1434553</c:v>
                </c:pt>
                <c:pt idx="411">
                  <c:v>1433886</c:v>
                </c:pt>
                <c:pt idx="412">
                  <c:v>1439854</c:v>
                </c:pt>
                <c:pt idx="413">
                  <c:v>1439864</c:v>
                </c:pt>
                <c:pt idx="414">
                  <c:v>1482966</c:v>
                </c:pt>
                <c:pt idx="415">
                  <c:v>1485407</c:v>
                </c:pt>
                <c:pt idx="416">
                  <c:v>1496943</c:v>
                </c:pt>
                <c:pt idx="417">
                  <c:v>1490162</c:v>
                </c:pt>
                <c:pt idx="418">
                  <c:v>1490167</c:v>
                </c:pt>
                <c:pt idx="419">
                  <c:v>1525204</c:v>
                </c:pt>
                <c:pt idx="420">
                  <c:v>1539467</c:v>
                </c:pt>
                <c:pt idx="421">
                  <c:v>1532224</c:v>
                </c:pt>
                <c:pt idx="422">
                  <c:v>1532231</c:v>
                </c:pt>
                <c:pt idx="423">
                  <c:v>1532242</c:v>
                </c:pt>
                <c:pt idx="424">
                  <c:v>1568686</c:v>
                </c:pt>
                <c:pt idx="425">
                  <c:v>1570067</c:v>
                </c:pt>
                <c:pt idx="426">
                  <c:v>1570119</c:v>
                </c:pt>
                <c:pt idx="427">
                  <c:v>1570129</c:v>
                </c:pt>
                <c:pt idx="428">
                  <c:v>1602984</c:v>
                </c:pt>
                <c:pt idx="429">
                  <c:v>1603104</c:v>
                </c:pt>
                <c:pt idx="430">
                  <c:v>1603108</c:v>
                </c:pt>
                <c:pt idx="431">
                  <c:v>1603108</c:v>
                </c:pt>
                <c:pt idx="432">
                  <c:v>1632629</c:v>
                </c:pt>
                <c:pt idx="433">
                  <c:v>1639134</c:v>
                </c:pt>
                <c:pt idx="434">
                  <c:v>1631875</c:v>
                </c:pt>
                <c:pt idx="435">
                  <c:v>1631875</c:v>
                </c:pt>
                <c:pt idx="436">
                  <c:v>1656030</c:v>
                </c:pt>
                <c:pt idx="437">
                  <c:v>1655815</c:v>
                </c:pt>
                <c:pt idx="438">
                  <c:v>1647982</c:v>
                </c:pt>
                <c:pt idx="439">
                  <c:v>1647983</c:v>
                </c:pt>
                <c:pt idx="440">
                  <c:v>1648003</c:v>
                </c:pt>
                <c:pt idx="441">
                  <c:v>1668386</c:v>
                </c:pt>
                <c:pt idx="442">
                  <c:v>1663897</c:v>
                </c:pt>
                <c:pt idx="443">
                  <c:v>1663901</c:v>
                </c:pt>
                <c:pt idx="444">
                  <c:v>1663901</c:v>
                </c:pt>
                <c:pt idx="445">
                  <c:v>1676976</c:v>
                </c:pt>
                <c:pt idx="446">
                  <c:v>1684265</c:v>
                </c:pt>
                <c:pt idx="447">
                  <c:v>1674363</c:v>
                </c:pt>
                <c:pt idx="448">
                  <c:v>1674363</c:v>
                </c:pt>
                <c:pt idx="449">
                  <c:v>1688571</c:v>
                </c:pt>
                <c:pt idx="450">
                  <c:v>1681901</c:v>
                </c:pt>
                <c:pt idx="451">
                  <c:v>1678312</c:v>
                </c:pt>
                <c:pt idx="452">
                  <c:v>1678316</c:v>
                </c:pt>
                <c:pt idx="453">
                  <c:v>1678322</c:v>
                </c:pt>
                <c:pt idx="454">
                  <c:v>1700497</c:v>
                </c:pt>
                <c:pt idx="455">
                  <c:v>1706282</c:v>
                </c:pt>
                <c:pt idx="456">
                  <c:v>1696424</c:v>
                </c:pt>
                <c:pt idx="457">
                  <c:v>1696426</c:v>
                </c:pt>
                <c:pt idx="458">
                  <c:v>1713478</c:v>
                </c:pt>
                <c:pt idx="459">
                  <c:v>1715445</c:v>
                </c:pt>
                <c:pt idx="460">
                  <c:v>1717888</c:v>
                </c:pt>
                <c:pt idx="461">
                  <c:v>1717896</c:v>
                </c:pt>
                <c:pt idx="462">
                  <c:v>1717896</c:v>
                </c:pt>
                <c:pt idx="463">
                  <c:v>1734889</c:v>
                </c:pt>
                <c:pt idx="464">
                  <c:v>1729790</c:v>
                </c:pt>
                <c:pt idx="465">
                  <c:v>1729804</c:v>
                </c:pt>
                <c:pt idx="466">
                  <c:v>1729816</c:v>
                </c:pt>
                <c:pt idx="467">
                  <c:v>1741957</c:v>
                </c:pt>
                <c:pt idx="468">
                  <c:v>1747377</c:v>
                </c:pt>
                <c:pt idx="469">
                  <c:v>1736832</c:v>
                </c:pt>
                <c:pt idx="470">
                  <c:v>1736839</c:v>
                </c:pt>
                <c:pt idx="471">
                  <c:v>1751734</c:v>
                </c:pt>
                <c:pt idx="472">
                  <c:v>1750532</c:v>
                </c:pt>
                <c:pt idx="473">
                  <c:v>1738672</c:v>
                </c:pt>
                <c:pt idx="474">
                  <c:v>1738680</c:v>
                </c:pt>
                <c:pt idx="475">
                  <c:v>1738696</c:v>
                </c:pt>
                <c:pt idx="476">
                  <c:v>1749027</c:v>
                </c:pt>
                <c:pt idx="477">
                  <c:v>1740208</c:v>
                </c:pt>
                <c:pt idx="478">
                  <c:v>1740225</c:v>
                </c:pt>
                <c:pt idx="479">
                  <c:v>1740252</c:v>
                </c:pt>
                <c:pt idx="480">
                  <c:v>1745914</c:v>
                </c:pt>
                <c:pt idx="481">
                  <c:v>1731909</c:v>
                </c:pt>
                <c:pt idx="482">
                  <c:v>1731928</c:v>
                </c:pt>
                <c:pt idx="483">
                  <c:v>1731930</c:v>
                </c:pt>
                <c:pt idx="484">
                  <c:v>1734434</c:v>
                </c:pt>
                <c:pt idx="485">
                  <c:v>1737070</c:v>
                </c:pt>
                <c:pt idx="486">
                  <c:v>1718850</c:v>
                </c:pt>
                <c:pt idx="487">
                  <c:v>1718860</c:v>
                </c:pt>
                <c:pt idx="488">
                  <c:v>1743840</c:v>
                </c:pt>
                <c:pt idx="489">
                  <c:v>1737463</c:v>
                </c:pt>
                <c:pt idx="490">
                  <c:v>1722434</c:v>
                </c:pt>
                <c:pt idx="491">
                  <c:v>1722436</c:v>
                </c:pt>
                <c:pt idx="492">
                  <c:v>1722437</c:v>
                </c:pt>
                <c:pt idx="493">
                  <c:v>1740877</c:v>
                </c:pt>
                <c:pt idx="494">
                  <c:v>1746393</c:v>
                </c:pt>
                <c:pt idx="495">
                  <c:v>1732060</c:v>
                </c:pt>
                <c:pt idx="496">
                  <c:v>1732060</c:v>
                </c:pt>
                <c:pt idx="497">
                  <c:v>1743807</c:v>
                </c:pt>
                <c:pt idx="498">
                  <c:v>1749460</c:v>
                </c:pt>
                <c:pt idx="499">
                  <c:v>1734834</c:v>
                </c:pt>
                <c:pt idx="500">
                  <c:v>1734861</c:v>
                </c:pt>
                <c:pt idx="501">
                  <c:v>1734884</c:v>
                </c:pt>
                <c:pt idx="502">
                  <c:v>1748075</c:v>
                </c:pt>
                <c:pt idx="503">
                  <c:v>1736612</c:v>
                </c:pt>
                <c:pt idx="504">
                  <c:v>1736684</c:v>
                </c:pt>
                <c:pt idx="505">
                  <c:v>1736706</c:v>
                </c:pt>
                <c:pt idx="506">
                  <c:v>1745119</c:v>
                </c:pt>
                <c:pt idx="507">
                  <c:v>1752619</c:v>
                </c:pt>
                <c:pt idx="508">
                  <c:v>1741233</c:v>
                </c:pt>
                <c:pt idx="509">
                  <c:v>1741249</c:v>
                </c:pt>
                <c:pt idx="510">
                  <c:v>1756488</c:v>
                </c:pt>
                <c:pt idx="511">
                  <c:v>1755197</c:v>
                </c:pt>
                <c:pt idx="512">
                  <c:v>1744091</c:v>
                </c:pt>
                <c:pt idx="513">
                  <c:v>1744102</c:v>
                </c:pt>
                <c:pt idx="514">
                  <c:v>1744103</c:v>
                </c:pt>
                <c:pt idx="515">
                  <c:v>1753503</c:v>
                </c:pt>
                <c:pt idx="516">
                  <c:v>1744789</c:v>
                </c:pt>
                <c:pt idx="517">
                  <c:v>1744789</c:v>
                </c:pt>
                <c:pt idx="518">
                  <c:v>1744796</c:v>
                </c:pt>
                <c:pt idx="519">
                  <c:v>1753157</c:v>
                </c:pt>
                <c:pt idx="520">
                  <c:v>1757757</c:v>
                </c:pt>
                <c:pt idx="521">
                  <c:v>1747467</c:v>
                </c:pt>
                <c:pt idx="522">
                  <c:v>1747467</c:v>
                </c:pt>
                <c:pt idx="523">
                  <c:v>1760602</c:v>
                </c:pt>
                <c:pt idx="524">
                  <c:v>1750275</c:v>
                </c:pt>
                <c:pt idx="525">
                  <c:v>1744179</c:v>
                </c:pt>
                <c:pt idx="526">
                  <c:v>1744179</c:v>
                </c:pt>
                <c:pt idx="527">
                  <c:v>1744180</c:v>
                </c:pt>
                <c:pt idx="528">
                  <c:v>1756771</c:v>
                </c:pt>
                <c:pt idx="529">
                  <c:v>1760918</c:v>
                </c:pt>
                <c:pt idx="530">
                  <c:v>1751829</c:v>
                </c:pt>
                <c:pt idx="531">
                  <c:v>1751830</c:v>
                </c:pt>
                <c:pt idx="532">
                  <c:v>1758082</c:v>
                </c:pt>
                <c:pt idx="533">
                  <c:v>1762933</c:v>
                </c:pt>
                <c:pt idx="534">
                  <c:v>1753082</c:v>
                </c:pt>
                <c:pt idx="535">
                  <c:v>1753087</c:v>
                </c:pt>
                <c:pt idx="536">
                  <c:v>1766123</c:v>
                </c:pt>
                <c:pt idx="537">
                  <c:v>1759617</c:v>
                </c:pt>
                <c:pt idx="538">
                  <c:v>1744826</c:v>
                </c:pt>
                <c:pt idx="539">
                  <c:v>1744827</c:v>
                </c:pt>
                <c:pt idx="540">
                  <c:v>1744827</c:v>
                </c:pt>
                <c:pt idx="541">
                  <c:v>1754733</c:v>
                </c:pt>
                <c:pt idx="542">
                  <c:v>1743074</c:v>
                </c:pt>
                <c:pt idx="543">
                  <c:v>1743076</c:v>
                </c:pt>
                <c:pt idx="544">
                  <c:v>1743081</c:v>
                </c:pt>
                <c:pt idx="545">
                  <c:v>1751324</c:v>
                </c:pt>
                <c:pt idx="546">
                  <c:v>1758508</c:v>
                </c:pt>
                <c:pt idx="547">
                  <c:v>1743541</c:v>
                </c:pt>
                <c:pt idx="548">
                  <c:v>1743541</c:v>
                </c:pt>
                <c:pt idx="549">
                  <c:v>1743541</c:v>
                </c:pt>
                <c:pt idx="550">
                  <c:v>1757254</c:v>
                </c:pt>
                <c:pt idx="551">
                  <c:v>1741091</c:v>
                </c:pt>
                <c:pt idx="552">
                  <c:v>1741104</c:v>
                </c:pt>
                <c:pt idx="553">
                  <c:v>1741109</c:v>
                </c:pt>
                <c:pt idx="554">
                  <c:v>1753354</c:v>
                </c:pt>
                <c:pt idx="555">
                  <c:v>1759020</c:v>
                </c:pt>
                <c:pt idx="556">
                  <c:v>1743982</c:v>
                </c:pt>
                <c:pt idx="557">
                  <c:v>1743984</c:v>
                </c:pt>
                <c:pt idx="558">
                  <c:v>1763473</c:v>
                </c:pt>
                <c:pt idx="559">
                  <c:v>1757343</c:v>
                </c:pt>
                <c:pt idx="560">
                  <c:v>1736875</c:v>
                </c:pt>
                <c:pt idx="561">
                  <c:v>1736877</c:v>
                </c:pt>
                <c:pt idx="562">
                  <c:v>1736877</c:v>
                </c:pt>
                <c:pt idx="563">
                  <c:v>1750733</c:v>
                </c:pt>
                <c:pt idx="564">
                  <c:v>1735841</c:v>
                </c:pt>
                <c:pt idx="565">
                  <c:v>1735847</c:v>
                </c:pt>
                <c:pt idx="566">
                  <c:v>1735848</c:v>
                </c:pt>
                <c:pt idx="567">
                  <c:v>1747791</c:v>
                </c:pt>
                <c:pt idx="568">
                  <c:v>1759036</c:v>
                </c:pt>
                <c:pt idx="569">
                  <c:v>1740674</c:v>
                </c:pt>
                <c:pt idx="570">
                  <c:v>1740677</c:v>
                </c:pt>
                <c:pt idx="571">
                  <c:v>1760415</c:v>
                </c:pt>
                <c:pt idx="572">
                  <c:v>1758481</c:v>
                </c:pt>
                <c:pt idx="573">
                  <c:v>1741387</c:v>
                </c:pt>
                <c:pt idx="574">
                  <c:v>1741391</c:v>
                </c:pt>
                <c:pt idx="575">
                  <c:v>1741398</c:v>
                </c:pt>
                <c:pt idx="576">
                  <c:v>1750940</c:v>
                </c:pt>
                <c:pt idx="577">
                  <c:v>1744594</c:v>
                </c:pt>
                <c:pt idx="578">
                  <c:v>1744636</c:v>
                </c:pt>
                <c:pt idx="579">
                  <c:v>1744642</c:v>
                </c:pt>
                <c:pt idx="580">
                  <c:v>1759700</c:v>
                </c:pt>
                <c:pt idx="581">
                  <c:v>1773621</c:v>
                </c:pt>
                <c:pt idx="582">
                  <c:v>1763186</c:v>
                </c:pt>
                <c:pt idx="583">
                  <c:v>1763191</c:v>
                </c:pt>
                <c:pt idx="584">
                  <c:v>1771184</c:v>
                </c:pt>
                <c:pt idx="585">
                  <c:v>1777645</c:v>
                </c:pt>
                <c:pt idx="586">
                  <c:v>1769118</c:v>
                </c:pt>
                <c:pt idx="587">
                  <c:v>1769122</c:v>
                </c:pt>
                <c:pt idx="588">
                  <c:v>1781091</c:v>
                </c:pt>
                <c:pt idx="589">
                  <c:v>1776917</c:v>
                </c:pt>
                <c:pt idx="590">
                  <c:v>1769013</c:v>
                </c:pt>
                <c:pt idx="591">
                  <c:v>1769015</c:v>
                </c:pt>
                <c:pt idx="592">
                  <c:v>1769016</c:v>
                </c:pt>
                <c:pt idx="593">
                  <c:v>1778109</c:v>
                </c:pt>
                <c:pt idx="594">
                  <c:v>1780383</c:v>
                </c:pt>
                <c:pt idx="595">
                  <c:v>1770958</c:v>
                </c:pt>
                <c:pt idx="596">
                  <c:v>1770958</c:v>
                </c:pt>
                <c:pt idx="597">
                  <c:v>1782601</c:v>
                </c:pt>
                <c:pt idx="598">
                  <c:v>1781099</c:v>
                </c:pt>
                <c:pt idx="599">
                  <c:v>1770280</c:v>
                </c:pt>
                <c:pt idx="600">
                  <c:v>1770281</c:v>
                </c:pt>
                <c:pt idx="601">
                  <c:v>1770281</c:v>
                </c:pt>
                <c:pt idx="602">
                  <c:v>1779394</c:v>
                </c:pt>
                <c:pt idx="603">
                  <c:v>1768999</c:v>
                </c:pt>
                <c:pt idx="604">
                  <c:v>1769026</c:v>
                </c:pt>
                <c:pt idx="605">
                  <c:v>1769029</c:v>
                </c:pt>
                <c:pt idx="606">
                  <c:v>1777975</c:v>
                </c:pt>
                <c:pt idx="607">
                  <c:v>1778699</c:v>
                </c:pt>
                <c:pt idx="608">
                  <c:v>1767553</c:v>
                </c:pt>
                <c:pt idx="609">
                  <c:v>1767553</c:v>
                </c:pt>
                <c:pt idx="610">
                  <c:v>1782346</c:v>
                </c:pt>
                <c:pt idx="611">
                  <c:v>1770524</c:v>
                </c:pt>
                <c:pt idx="612">
                  <c:v>1768160</c:v>
                </c:pt>
                <c:pt idx="613">
                  <c:v>1768160</c:v>
                </c:pt>
                <c:pt idx="614">
                  <c:v>1768160</c:v>
                </c:pt>
                <c:pt idx="615">
                  <c:v>1777945</c:v>
                </c:pt>
                <c:pt idx="616">
                  <c:v>1770563</c:v>
                </c:pt>
                <c:pt idx="617">
                  <c:v>1770630</c:v>
                </c:pt>
                <c:pt idx="618">
                  <c:v>1770630</c:v>
                </c:pt>
                <c:pt idx="619">
                  <c:v>1775854</c:v>
                </c:pt>
                <c:pt idx="620">
                  <c:v>1778683</c:v>
                </c:pt>
                <c:pt idx="621">
                  <c:v>1767095</c:v>
                </c:pt>
                <c:pt idx="622">
                  <c:v>1767096</c:v>
                </c:pt>
                <c:pt idx="623">
                  <c:v>1780237</c:v>
                </c:pt>
                <c:pt idx="624">
                  <c:v>1775451</c:v>
                </c:pt>
                <c:pt idx="625">
                  <c:v>1764926</c:v>
                </c:pt>
                <c:pt idx="626">
                  <c:v>1764929</c:v>
                </c:pt>
                <c:pt idx="627">
                  <c:v>1764930</c:v>
                </c:pt>
                <c:pt idx="628">
                  <c:v>1770349</c:v>
                </c:pt>
                <c:pt idx="629">
                  <c:v>1771054</c:v>
                </c:pt>
                <c:pt idx="630">
                  <c:v>1760743</c:v>
                </c:pt>
                <c:pt idx="631">
                  <c:v>1760743</c:v>
                </c:pt>
                <c:pt idx="632">
                  <c:v>1771927</c:v>
                </c:pt>
                <c:pt idx="633">
                  <c:v>1769298</c:v>
                </c:pt>
                <c:pt idx="634">
                  <c:v>1759972</c:v>
                </c:pt>
                <c:pt idx="635">
                  <c:v>1759991</c:v>
                </c:pt>
                <c:pt idx="636">
                  <c:v>1768588</c:v>
                </c:pt>
                <c:pt idx="637">
                  <c:v>1763171</c:v>
                </c:pt>
                <c:pt idx="638">
                  <c:v>1754368</c:v>
                </c:pt>
                <c:pt idx="639">
                  <c:v>1754368</c:v>
                </c:pt>
                <c:pt idx="640">
                  <c:v>1754369</c:v>
                </c:pt>
                <c:pt idx="641">
                  <c:v>1756290</c:v>
                </c:pt>
                <c:pt idx="642">
                  <c:v>1744967</c:v>
                </c:pt>
                <c:pt idx="643">
                  <c:v>1744972</c:v>
                </c:pt>
                <c:pt idx="644">
                  <c:v>1744972</c:v>
                </c:pt>
                <c:pt idx="645">
                  <c:v>1745514</c:v>
                </c:pt>
                <c:pt idx="646">
                  <c:v>1744179</c:v>
                </c:pt>
                <c:pt idx="647">
                  <c:v>1734588</c:v>
                </c:pt>
                <c:pt idx="648">
                  <c:v>1734593</c:v>
                </c:pt>
                <c:pt idx="649">
                  <c:v>1739733</c:v>
                </c:pt>
                <c:pt idx="650">
                  <c:v>1731488</c:v>
                </c:pt>
                <c:pt idx="651">
                  <c:v>1721271</c:v>
                </c:pt>
                <c:pt idx="652">
                  <c:v>1721272</c:v>
                </c:pt>
                <c:pt idx="653">
                  <c:v>1721275</c:v>
                </c:pt>
                <c:pt idx="654">
                  <c:v>1722291</c:v>
                </c:pt>
                <c:pt idx="655">
                  <c:v>1709528</c:v>
                </c:pt>
                <c:pt idx="656">
                  <c:v>1709544</c:v>
                </c:pt>
                <c:pt idx="657">
                  <c:v>1709545</c:v>
                </c:pt>
                <c:pt idx="658">
                  <c:v>1708187</c:v>
                </c:pt>
                <c:pt idx="659">
                  <c:v>1706731</c:v>
                </c:pt>
                <c:pt idx="660">
                  <c:v>1697006</c:v>
                </c:pt>
                <c:pt idx="661">
                  <c:v>1697006</c:v>
                </c:pt>
                <c:pt idx="662">
                  <c:v>1697016</c:v>
                </c:pt>
                <c:pt idx="663">
                  <c:v>1695223</c:v>
                </c:pt>
                <c:pt idx="664">
                  <c:v>1681763</c:v>
                </c:pt>
                <c:pt idx="665">
                  <c:v>1681775</c:v>
                </c:pt>
                <c:pt idx="666">
                  <c:v>1681778</c:v>
                </c:pt>
                <c:pt idx="667">
                  <c:v>1680109</c:v>
                </c:pt>
                <c:pt idx="668">
                  <c:v>1676956</c:v>
                </c:pt>
                <c:pt idx="669">
                  <c:v>1668989</c:v>
                </c:pt>
                <c:pt idx="670">
                  <c:v>1668989</c:v>
                </c:pt>
                <c:pt idx="671">
                  <c:v>1670825</c:v>
                </c:pt>
                <c:pt idx="672">
                  <c:v>1661830</c:v>
                </c:pt>
                <c:pt idx="673">
                  <c:v>1653468</c:v>
                </c:pt>
                <c:pt idx="674">
                  <c:v>1653470</c:v>
                </c:pt>
                <c:pt idx="675">
                  <c:v>1653470</c:v>
                </c:pt>
                <c:pt idx="676">
                  <c:v>1648687</c:v>
                </c:pt>
                <c:pt idx="677">
                  <c:v>1637123</c:v>
                </c:pt>
                <c:pt idx="678">
                  <c:v>1637123</c:v>
                </c:pt>
                <c:pt idx="679">
                  <c:v>1637123</c:v>
                </c:pt>
                <c:pt idx="680">
                  <c:v>1632729</c:v>
                </c:pt>
                <c:pt idx="681">
                  <c:v>1628895</c:v>
                </c:pt>
                <c:pt idx="682">
                  <c:v>1621809</c:v>
                </c:pt>
                <c:pt idx="683">
                  <c:v>1621809</c:v>
                </c:pt>
                <c:pt idx="684">
                  <c:v>1621956</c:v>
                </c:pt>
                <c:pt idx="685">
                  <c:v>1614150</c:v>
                </c:pt>
                <c:pt idx="686">
                  <c:v>1607609</c:v>
                </c:pt>
                <c:pt idx="687">
                  <c:v>1607609</c:v>
                </c:pt>
                <c:pt idx="688">
                  <c:v>1607767</c:v>
                </c:pt>
                <c:pt idx="689">
                  <c:v>1599472</c:v>
                </c:pt>
                <c:pt idx="690">
                  <c:v>1592723</c:v>
                </c:pt>
                <c:pt idx="691">
                  <c:v>1592723</c:v>
                </c:pt>
                <c:pt idx="692">
                  <c:v>1592912</c:v>
                </c:pt>
                <c:pt idx="693">
                  <c:v>1587938</c:v>
                </c:pt>
                <c:pt idx="694">
                  <c:v>1583393</c:v>
                </c:pt>
                <c:pt idx="695">
                  <c:v>1575433</c:v>
                </c:pt>
                <c:pt idx="696">
                  <c:v>1575433</c:v>
                </c:pt>
                <c:pt idx="697">
                  <c:v>1569584</c:v>
                </c:pt>
                <c:pt idx="698">
                  <c:v>1564428</c:v>
                </c:pt>
                <c:pt idx="699">
                  <c:v>1555405</c:v>
                </c:pt>
                <c:pt idx="700">
                  <c:v>1555405</c:v>
                </c:pt>
                <c:pt idx="701">
                  <c:v>1555405</c:v>
                </c:pt>
                <c:pt idx="702">
                  <c:v>1548796</c:v>
                </c:pt>
                <c:pt idx="703">
                  <c:v>1532726</c:v>
                </c:pt>
                <c:pt idx="704">
                  <c:v>1532726</c:v>
                </c:pt>
                <c:pt idx="705">
                  <c:v>1532726</c:v>
                </c:pt>
                <c:pt idx="706">
                  <c:v>1527093</c:v>
                </c:pt>
                <c:pt idx="707">
                  <c:v>1521542</c:v>
                </c:pt>
                <c:pt idx="708">
                  <c:v>1511775</c:v>
                </c:pt>
                <c:pt idx="709">
                  <c:v>1511777</c:v>
                </c:pt>
                <c:pt idx="710">
                  <c:v>1514174</c:v>
                </c:pt>
                <c:pt idx="711">
                  <c:v>1500670</c:v>
                </c:pt>
                <c:pt idx="712">
                  <c:v>1489605</c:v>
                </c:pt>
                <c:pt idx="713">
                  <c:v>1489605</c:v>
                </c:pt>
                <c:pt idx="714">
                  <c:v>1489605</c:v>
                </c:pt>
                <c:pt idx="715">
                  <c:v>1484434</c:v>
                </c:pt>
                <c:pt idx="716">
                  <c:v>1467257</c:v>
                </c:pt>
                <c:pt idx="717">
                  <c:v>1467260</c:v>
                </c:pt>
                <c:pt idx="718">
                  <c:v>1467273</c:v>
                </c:pt>
                <c:pt idx="719">
                  <c:v>1463137</c:v>
                </c:pt>
                <c:pt idx="720">
                  <c:v>1457914</c:v>
                </c:pt>
                <c:pt idx="721">
                  <c:v>1445762</c:v>
                </c:pt>
                <c:pt idx="722">
                  <c:v>1445776</c:v>
                </c:pt>
                <c:pt idx="723">
                  <c:v>1450089</c:v>
                </c:pt>
                <c:pt idx="724">
                  <c:v>1437197</c:v>
                </c:pt>
                <c:pt idx="725">
                  <c:v>1423724</c:v>
                </c:pt>
                <c:pt idx="726">
                  <c:v>1423725</c:v>
                </c:pt>
                <c:pt idx="727">
                  <c:v>1423725</c:v>
                </c:pt>
                <c:pt idx="728">
                  <c:v>1422436</c:v>
                </c:pt>
                <c:pt idx="729">
                  <c:v>1419980</c:v>
                </c:pt>
                <c:pt idx="730">
                  <c:v>1408677</c:v>
                </c:pt>
                <c:pt idx="731">
                  <c:v>1408677</c:v>
                </c:pt>
                <c:pt idx="732">
                  <c:v>1404318</c:v>
                </c:pt>
                <c:pt idx="733">
                  <c:v>1398642</c:v>
                </c:pt>
                <c:pt idx="734">
                  <c:v>1387288</c:v>
                </c:pt>
                <c:pt idx="735">
                  <c:v>1387289</c:v>
                </c:pt>
                <c:pt idx="736">
                  <c:v>1391526</c:v>
                </c:pt>
                <c:pt idx="737">
                  <c:v>1385784</c:v>
                </c:pt>
                <c:pt idx="738">
                  <c:v>1371843</c:v>
                </c:pt>
                <c:pt idx="739">
                  <c:v>1371846</c:v>
                </c:pt>
                <c:pt idx="740">
                  <c:v>1371846</c:v>
                </c:pt>
                <c:pt idx="741">
                  <c:v>1366676</c:v>
                </c:pt>
                <c:pt idx="742">
                  <c:v>1384563</c:v>
                </c:pt>
                <c:pt idx="743">
                  <c:v>1457721</c:v>
                </c:pt>
                <c:pt idx="744">
                  <c:v>1459701</c:v>
                </c:pt>
                <c:pt idx="745">
                  <c:v>1568171</c:v>
                </c:pt>
                <c:pt idx="746">
                  <c:v>1622487</c:v>
                </c:pt>
                <c:pt idx="747">
                  <c:v>1604720</c:v>
                </c:pt>
                <c:pt idx="748">
                  <c:v>1605380</c:v>
                </c:pt>
                <c:pt idx="749">
                  <c:v>1783761</c:v>
                </c:pt>
                <c:pt idx="750">
                  <c:v>1862841</c:v>
                </c:pt>
                <c:pt idx="751">
                  <c:v>1835110</c:v>
                </c:pt>
                <c:pt idx="752">
                  <c:v>1835594</c:v>
                </c:pt>
                <c:pt idx="753">
                  <c:v>1835595</c:v>
                </c:pt>
                <c:pt idx="754">
                  <c:v>1918741</c:v>
                </c:pt>
                <c:pt idx="755">
                  <c:v>1943441</c:v>
                </c:pt>
                <c:pt idx="756">
                  <c:v>1911381</c:v>
                </c:pt>
                <c:pt idx="757">
                  <c:v>1911401</c:v>
                </c:pt>
                <c:pt idx="758">
                  <c:v>1948388</c:v>
                </c:pt>
                <c:pt idx="759">
                  <c:v>1970600</c:v>
                </c:pt>
                <c:pt idx="760">
                  <c:v>1933380</c:v>
                </c:pt>
                <c:pt idx="761">
                  <c:v>1933466</c:v>
                </c:pt>
                <c:pt idx="762">
                  <c:v>1933548</c:v>
                </c:pt>
                <c:pt idx="763">
                  <c:v>1977897</c:v>
                </c:pt>
                <c:pt idx="764">
                  <c:v>1949228</c:v>
                </c:pt>
                <c:pt idx="765">
                  <c:v>1949236</c:v>
                </c:pt>
                <c:pt idx="766">
                  <c:v>1949599</c:v>
                </c:pt>
                <c:pt idx="767">
                  <c:v>2005035</c:v>
                </c:pt>
                <c:pt idx="768">
                  <c:v>2024868</c:v>
                </c:pt>
                <c:pt idx="769">
                  <c:v>1982775</c:v>
                </c:pt>
                <c:pt idx="770">
                  <c:v>1982789</c:v>
                </c:pt>
                <c:pt idx="771">
                  <c:v>2046839</c:v>
                </c:pt>
                <c:pt idx="772">
                  <c:v>2047235</c:v>
                </c:pt>
                <c:pt idx="773">
                  <c:v>2000305</c:v>
                </c:pt>
                <c:pt idx="774">
                  <c:v>2000324</c:v>
                </c:pt>
                <c:pt idx="775">
                  <c:v>2000368</c:v>
                </c:pt>
                <c:pt idx="776">
                  <c:v>2051176</c:v>
                </c:pt>
                <c:pt idx="777">
                  <c:v>2003592</c:v>
                </c:pt>
                <c:pt idx="778">
                  <c:v>2003621</c:v>
                </c:pt>
                <c:pt idx="779">
                  <c:v>2003656</c:v>
                </c:pt>
                <c:pt idx="780">
                  <c:v>2079093</c:v>
                </c:pt>
                <c:pt idx="781">
                  <c:v>2086574</c:v>
                </c:pt>
                <c:pt idx="782">
                  <c:v>2039468</c:v>
                </c:pt>
                <c:pt idx="783">
                  <c:v>2039469</c:v>
                </c:pt>
                <c:pt idx="784">
                  <c:v>2039542</c:v>
                </c:pt>
                <c:pt idx="785">
                  <c:v>2099849</c:v>
                </c:pt>
                <c:pt idx="786">
                  <c:v>2069769</c:v>
                </c:pt>
                <c:pt idx="787">
                  <c:v>2069789</c:v>
                </c:pt>
                <c:pt idx="788">
                  <c:v>2069790</c:v>
                </c:pt>
                <c:pt idx="789">
                  <c:v>2170562</c:v>
                </c:pt>
                <c:pt idx="790">
                  <c:v>2180678</c:v>
                </c:pt>
                <c:pt idx="791">
                  <c:v>2133400</c:v>
                </c:pt>
                <c:pt idx="792">
                  <c:v>2133436</c:v>
                </c:pt>
                <c:pt idx="793">
                  <c:v>2221429</c:v>
                </c:pt>
                <c:pt idx="794">
                  <c:v>2234807</c:v>
                </c:pt>
                <c:pt idx="795">
                  <c:v>2184683</c:v>
                </c:pt>
                <c:pt idx="796">
                  <c:v>2184684</c:v>
                </c:pt>
                <c:pt idx="797">
                  <c:v>2249019</c:v>
                </c:pt>
                <c:pt idx="798">
                  <c:v>2246989</c:v>
                </c:pt>
                <c:pt idx="799">
                  <c:v>2191305</c:v>
                </c:pt>
                <c:pt idx="800">
                  <c:v>2191325</c:v>
                </c:pt>
                <c:pt idx="801">
                  <c:v>2191325</c:v>
                </c:pt>
                <c:pt idx="802">
                  <c:v>2277561</c:v>
                </c:pt>
                <c:pt idx="803">
                  <c:v>2244265</c:v>
                </c:pt>
                <c:pt idx="804">
                  <c:v>2244270</c:v>
                </c:pt>
                <c:pt idx="805">
                  <c:v>2244270</c:v>
                </c:pt>
                <c:pt idx="806">
                  <c:v>2328124</c:v>
                </c:pt>
                <c:pt idx="807">
                  <c:v>2354155</c:v>
                </c:pt>
                <c:pt idx="808">
                  <c:v>2319637</c:v>
                </c:pt>
                <c:pt idx="809">
                  <c:v>2319637</c:v>
                </c:pt>
                <c:pt idx="810">
                  <c:v>2402362</c:v>
                </c:pt>
                <c:pt idx="811">
                  <c:v>2422177</c:v>
                </c:pt>
                <c:pt idx="812">
                  <c:v>2384779</c:v>
                </c:pt>
                <c:pt idx="813">
                  <c:v>2384785</c:v>
                </c:pt>
                <c:pt idx="814">
                  <c:v>2384785</c:v>
                </c:pt>
                <c:pt idx="815">
                  <c:v>2465638</c:v>
                </c:pt>
                <c:pt idx="816">
                  <c:v>2438067</c:v>
                </c:pt>
                <c:pt idx="817">
                  <c:v>2438068</c:v>
                </c:pt>
                <c:pt idx="818">
                  <c:v>2438068</c:v>
                </c:pt>
                <c:pt idx="819">
                  <c:v>2514156</c:v>
                </c:pt>
                <c:pt idx="820">
                  <c:v>2536557</c:v>
                </c:pt>
                <c:pt idx="821">
                  <c:v>2494684</c:v>
                </c:pt>
                <c:pt idx="822">
                  <c:v>2494749</c:v>
                </c:pt>
                <c:pt idx="823">
                  <c:v>2494759</c:v>
                </c:pt>
                <c:pt idx="824">
                  <c:v>2546932</c:v>
                </c:pt>
                <c:pt idx="825">
                  <c:v>2527777</c:v>
                </c:pt>
                <c:pt idx="826">
                  <c:v>2527824</c:v>
                </c:pt>
                <c:pt idx="827">
                  <c:v>2593366</c:v>
                </c:pt>
                <c:pt idx="828">
                  <c:v>2603431</c:v>
                </c:pt>
                <c:pt idx="829">
                  <c:v>2609726</c:v>
                </c:pt>
                <c:pt idx="830">
                  <c:v>2570884</c:v>
                </c:pt>
                <c:pt idx="831">
                  <c:v>2570918</c:v>
                </c:pt>
                <c:pt idx="832">
                  <c:v>2628130</c:v>
                </c:pt>
                <c:pt idx="833">
                  <c:v>2649661</c:v>
                </c:pt>
                <c:pt idx="834">
                  <c:v>2615492</c:v>
                </c:pt>
                <c:pt idx="835">
                  <c:v>2615560</c:v>
                </c:pt>
                <c:pt idx="836">
                  <c:v>2615567</c:v>
                </c:pt>
                <c:pt idx="837">
                  <c:v>2686262</c:v>
                </c:pt>
                <c:pt idx="838">
                  <c:v>2660820</c:v>
                </c:pt>
                <c:pt idx="839">
                  <c:v>2660845</c:v>
                </c:pt>
                <c:pt idx="840">
                  <c:v>2660851</c:v>
                </c:pt>
                <c:pt idx="841">
                  <c:v>2704613</c:v>
                </c:pt>
                <c:pt idx="842">
                  <c:v>2717867</c:v>
                </c:pt>
                <c:pt idx="843">
                  <c:v>2691358</c:v>
                </c:pt>
                <c:pt idx="844">
                  <c:v>2691361</c:v>
                </c:pt>
                <c:pt idx="845">
                  <c:v>2729931</c:v>
                </c:pt>
                <c:pt idx="846">
                  <c:v>2738760</c:v>
                </c:pt>
                <c:pt idx="847">
                  <c:v>2715250</c:v>
                </c:pt>
                <c:pt idx="848">
                  <c:v>2715355</c:v>
                </c:pt>
                <c:pt idx="849">
                  <c:v>2740185</c:v>
                </c:pt>
                <c:pt idx="850">
                  <c:v>2730687</c:v>
                </c:pt>
                <c:pt idx="851">
                  <c:v>2715012</c:v>
                </c:pt>
                <c:pt idx="852">
                  <c:v>2715020</c:v>
                </c:pt>
                <c:pt idx="853">
                  <c:v>2715021</c:v>
                </c:pt>
                <c:pt idx="854">
                  <c:v>2733823</c:v>
                </c:pt>
                <c:pt idx="855">
                  <c:v>2707446</c:v>
                </c:pt>
                <c:pt idx="856">
                  <c:v>2707446</c:v>
                </c:pt>
                <c:pt idx="857">
                  <c:v>2707446</c:v>
                </c:pt>
                <c:pt idx="858">
                  <c:v>2727567</c:v>
                </c:pt>
                <c:pt idx="859">
                  <c:v>2728815</c:v>
                </c:pt>
                <c:pt idx="860">
                  <c:v>2709328</c:v>
                </c:pt>
                <c:pt idx="861">
                  <c:v>2709336</c:v>
                </c:pt>
                <c:pt idx="862">
                  <c:v>2709337</c:v>
                </c:pt>
                <c:pt idx="863">
                  <c:v>2726261</c:v>
                </c:pt>
                <c:pt idx="864">
                  <c:v>2717379</c:v>
                </c:pt>
                <c:pt idx="865">
                  <c:v>2717552</c:v>
                </c:pt>
                <c:pt idx="866">
                  <c:v>2717568</c:v>
                </c:pt>
                <c:pt idx="867">
                  <c:v>2727473</c:v>
                </c:pt>
                <c:pt idx="868">
                  <c:v>2725906</c:v>
                </c:pt>
                <c:pt idx="869">
                  <c:v>2709288</c:v>
                </c:pt>
                <c:pt idx="870">
                  <c:v>2709291</c:v>
                </c:pt>
                <c:pt idx="871">
                  <c:v>2718526</c:v>
                </c:pt>
                <c:pt idx="872">
                  <c:v>2714887</c:v>
                </c:pt>
                <c:pt idx="873">
                  <c:v>2698158</c:v>
                </c:pt>
                <c:pt idx="874">
                  <c:v>2698158</c:v>
                </c:pt>
                <c:pt idx="875">
                  <c:v>2698158</c:v>
                </c:pt>
                <c:pt idx="876">
                  <c:v>2698651</c:v>
                </c:pt>
                <c:pt idx="877">
                  <c:v>2678519</c:v>
                </c:pt>
                <c:pt idx="878">
                  <c:v>2678523</c:v>
                </c:pt>
                <c:pt idx="879">
                  <c:v>2678524</c:v>
                </c:pt>
                <c:pt idx="880">
                  <c:v>2676881</c:v>
                </c:pt>
                <c:pt idx="881">
                  <c:v>2672083</c:v>
                </c:pt>
                <c:pt idx="882">
                  <c:v>2658756</c:v>
                </c:pt>
                <c:pt idx="883">
                  <c:v>2658756</c:v>
                </c:pt>
                <c:pt idx="884">
                  <c:v>2658633</c:v>
                </c:pt>
                <c:pt idx="885">
                  <c:v>2653222</c:v>
                </c:pt>
                <c:pt idx="886">
                  <c:v>2641402</c:v>
                </c:pt>
                <c:pt idx="887">
                  <c:v>2641402</c:v>
                </c:pt>
                <c:pt idx="888">
                  <c:v>2641402</c:v>
                </c:pt>
                <c:pt idx="889">
                  <c:v>2639940</c:v>
                </c:pt>
                <c:pt idx="890">
                  <c:v>2624735</c:v>
                </c:pt>
                <c:pt idx="891">
                  <c:v>2624735</c:v>
                </c:pt>
                <c:pt idx="892">
                  <c:v>2624735</c:v>
                </c:pt>
                <c:pt idx="893">
                  <c:v>2623512</c:v>
                </c:pt>
                <c:pt idx="894">
                  <c:v>2620248</c:v>
                </c:pt>
                <c:pt idx="895">
                  <c:v>2610040</c:v>
                </c:pt>
                <c:pt idx="896">
                  <c:v>2610040</c:v>
                </c:pt>
                <c:pt idx="897">
                  <c:v>2608741</c:v>
                </c:pt>
                <c:pt idx="898">
                  <c:v>2605235</c:v>
                </c:pt>
                <c:pt idx="899">
                  <c:v>2594480</c:v>
                </c:pt>
                <c:pt idx="900">
                  <c:v>2594480</c:v>
                </c:pt>
                <c:pt idx="901">
                  <c:v>2594480</c:v>
                </c:pt>
                <c:pt idx="902">
                  <c:v>2593042</c:v>
                </c:pt>
                <c:pt idx="903">
                  <c:v>2575776</c:v>
                </c:pt>
                <c:pt idx="904">
                  <c:v>2575780</c:v>
                </c:pt>
                <c:pt idx="905">
                  <c:v>2575780</c:v>
                </c:pt>
                <c:pt idx="906">
                  <c:v>2574428</c:v>
                </c:pt>
                <c:pt idx="907">
                  <c:v>2570425</c:v>
                </c:pt>
                <c:pt idx="908">
                  <c:v>2558236</c:v>
                </c:pt>
                <c:pt idx="909">
                  <c:v>2558236</c:v>
                </c:pt>
                <c:pt idx="910">
                  <c:v>2558172</c:v>
                </c:pt>
                <c:pt idx="911">
                  <c:v>2553350</c:v>
                </c:pt>
                <c:pt idx="912">
                  <c:v>2538138</c:v>
                </c:pt>
                <c:pt idx="913">
                  <c:v>2538138</c:v>
                </c:pt>
                <c:pt idx="914">
                  <c:v>2538138</c:v>
                </c:pt>
                <c:pt idx="915">
                  <c:v>2538059</c:v>
                </c:pt>
                <c:pt idx="916">
                  <c:v>2517559</c:v>
                </c:pt>
                <c:pt idx="917">
                  <c:v>2517559</c:v>
                </c:pt>
                <c:pt idx="918">
                  <c:v>2517559</c:v>
                </c:pt>
                <c:pt idx="919">
                  <c:v>2517483</c:v>
                </c:pt>
                <c:pt idx="920">
                  <c:v>2513140</c:v>
                </c:pt>
                <c:pt idx="921">
                  <c:v>2498870</c:v>
                </c:pt>
                <c:pt idx="922">
                  <c:v>2498870</c:v>
                </c:pt>
                <c:pt idx="923">
                  <c:v>2498870</c:v>
                </c:pt>
                <c:pt idx="924">
                  <c:v>2494460</c:v>
                </c:pt>
                <c:pt idx="925">
                  <c:v>2479726</c:v>
                </c:pt>
                <c:pt idx="926">
                  <c:v>2479726</c:v>
                </c:pt>
                <c:pt idx="927">
                  <c:v>2479726</c:v>
                </c:pt>
                <c:pt idx="928">
                  <c:v>2479652</c:v>
                </c:pt>
                <c:pt idx="929">
                  <c:v>2462907</c:v>
                </c:pt>
                <c:pt idx="930">
                  <c:v>2462907</c:v>
                </c:pt>
                <c:pt idx="931">
                  <c:v>2462907</c:v>
                </c:pt>
                <c:pt idx="932">
                  <c:v>2462931</c:v>
                </c:pt>
                <c:pt idx="933">
                  <c:v>2459595</c:v>
                </c:pt>
                <c:pt idx="934">
                  <c:v>2447035</c:v>
                </c:pt>
                <c:pt idx="935">
                  <c:v>2447035</c:v>
                </c:pt>
                <c:pt idx="936">
                  <c:v>2446901</c:v>
                </c:pt>
                <c:pt idx="937">
                  <c:v>2443492</c:v>
                </c:pt>
                <c:pt idx="938">
                  <c:v>2431773</c:v>
                </c:pt>
                <c:pt idx="939">
                  <c:v>2431773</c:v>
                </c:pt>
                <c:pt idx="940">
                  <c:v>2431773</c:v>
                </c:pt>
                <c:pt idx="941">
                  <c:v>2431710</c:v>
                </c:pt>
                <c:pt idx="942">
                  <c:v>2428644</c:v>
                </c:pt>
                <c:pt idx="943">
                  <c:v>2417156</c:v>
                </c:pt>
                <c:pt idx="944">
                  <c:v>2417156</c:v>
                </c:pt>
                <c:pt idx="945">
                  <c:v>2417227</c:v>
                </c:pt>
                <c:pt idx="946">
                  <c:v>2414220</c:v>
                </c:pt>
                <c:pt idx="947">
                  <c:v>2403235</c:v>
                </c:pt>
                <c:pt idx="948">
                  <c:v>2403235</c:v>
                </c:pt>
                <c:pt idx="949">
                  <c:v>2403235</c:v>
                </c:pt>
                <c:pt idx="950">
                  <c:v>2399992</c:v>
                </c:pt>
                <c:pt idx="951">
                  <c:v>2388435</c:v>
                </c:pt>
                <c:pt idx="952">
                  <c:v>2388435</c:v>
                </c:pt>
                <c:pt idx="953">
                  <c:v>2388435</c:v>
                </c:pt>
                <c:pt idx="954">
                  <c:v>2388241</c:v>
                </c:pt>
                <c:pt idx="955">
                  <c:v>2384720</c:v>
                </c:pt>
                <c:pt idx="956">
                  <c:v>2372049</c:v>
                </c:pt>
                <c:pt idx="957">
                  <c:v>2372049</c:v>
                </c:pt>
                <c:pt idx="958">
                  <c:v>2371983</c:v>
                </c:pt>
                <c:pt idx="959">
                  <c:v>2368240</c:v>
                </c:pt>
                <c:pt idx="960">
                  <c:v>2354642</c:v>
                </c:pt>
                <c:pt idx="961">
                  <c:v>2354642</c:v>
                </c:pt>
                <c:pt idx="962">
                  <c:v>2354642</c:v>
                </c:pt>
                <c:pt idx="963">
                  <c:v>2354640</c:v>
                </c:pt>
                <c:pt idx="964">
                  <c:v>2335997</c:v>
                </c:pt>
                <c:pt idx="965">
                  <c:v>2335997</c:v>
                </c:pt>
                <c:pt idx="966">
                  <c:v>2335997</c:v>
                </c:pt>
                <c:pt idx="967">
                  <c:v>2335932</c:v>
                </c:pt>
                <c:pt idx="968">
                  <c:v>2332216</c:v>
                </c:pt>
                <c:pt idx="969">
                  <c:v>2318190</c:v>
                </c:pt>
                <c:pt idx="970">
                  <c:v>2318190</c:v>
                </c:pt>
                <c:pt idx="971">
                  <c:v>2318124</c:v>
                </c:pt>
                <c:pt idx="972">
                  <c:v>2314079</c:v>
                </c:pt>
                <c:pt idx="973">
                  <c:v>2299798</c:v>
                </c:pt>
                <c:pt idx="974">
                  <c:v>2299798</c:v>
                </c:pt>
                <c:pt idx="975">
                  <c:v>2299798</c:v>
                </c:pt>
                <c:pt idx="976">
                  <c:v>2299730</c:v>
                </c:pt>
                <c:pt idx="977">
                  <c:v>2282078</c:v>
                </c:pt>
                <c:pt idx="978">
                  <c:v>2282078</c:v>
                </c:pt>
                <c:pt idx="979">
                  <c:v>2282078</c:v>
                </c:pt>
                <c:pt idx="980">
                  <c:v>2282088</c:v>
                </c:pt>
                <c:pt idx="981">
                  <c:v>2278616</c:v>
                </c:pt>
                <c:pt idx="982">
                  <c:v>2265963</c:v>
                </c:pt>
                <c:pt idx="983">
                  <c:v>2265963</c:v>
                </c:pt>
                <c:pt idx="984">
                  <c:v>2265963</c:v>
                </c:pt>
                <c:pt idx="985">
                  <c:v>2262279</c:v>
                </c:pt>
                <c:pt idx="986">
                  <c:v>2248982</c:v>
                </c:pt>
                <c:pt idx="987">
                  <c:v>2248982</c:v>
                </c:pt>
                <c:pt idx="988">
                  <c:v>2248982</c:v>
                </c:pt>
                <c:pt idx="989">
                  <c:v>2248787</c:v>
                </c:pt>
                <c:pt idx="990">
                  <c:v>2245479</c:v>
                </c:pt>
                <c:pt idx="991">
                  <c:v>2233262</c:v>
                </c:pt>
                <c:pt idx="992">
                  <c:v>2233262</c:v>
                </c:pt>
                <c:pt idx="993">
                  <c:v>2233205</c:v>
                </c:pt>
                <c:pt idx="994">
                  <c:v>2229838</c:v>
                </c:pt>
                <c:pt idx="995">
                  <c:v>2217559</c:v>
                </c:pt>
                <c:pt idx="996">
                  <c:v>2217559</c:v>
                </c:pt>
                <c:pt idx="997">
                  <c:v>2217559</c:v>
                </c:pt>
                <c:pt idx="998">
                  <c:v>2217572</c:v>
                </c:pt>
                <c:pt idx="999">
                  <c:v>2203309</c:v>
                </c:pt>
                <c:pt idx="1000">
                  <c:v>2203309</c:v>
                </c:pt>
                <c:pt idx="1001">
                  <c:v>2203309</c:v>
                </c:pt>
                <c:pt idx="1002">
                  <c:v>2203257</c:v>
                </c:pt>
                <c:pt idx="1003">
                  <c:v>2188999</c:v>
                </c:pt>
                <c:pt idx="1004">
                  <c:v>2188999</c:v>
                </c:pt>
                <c:pt idx="1005">
                  <c:v>2188999</c:v>
                </c:pt>
                <c:pt idx="1006">
                  <c:v>2188873</c:v>
                </c:pt>
                <c:pt idx="1007">
                  <c:v>2185406</c:v>
                </c:pt>
                <c:pt idx="1008">
                  <c:v>2172945</c:v>
                </c:pt>
                <c:pt idx="1009">
                  <c:v>2172945</c:v>
                </c:pt>
                <c:pt idx="1010">
                  <c:v>2172945</c:v>
                </c:pt>
                <c:pt idx="1011">
                  <c:v>2169296</c:v>
                </c:pt>
                <c:pt idx="1012">
                  <c:v>2156161</c:v>
                </c:pt>
                <c:pt idx="1013">
                  <c:v>2156161</c:v>
                </c:pt>
                <c:pt idx="1014">
                  <c:v>2156161</c:v>
                </c:pt>
                <c:pt idx="1015">
                  <c:v>2156168</c:v>
                </c:pt>
                <c:pt idx="1016">
                  <c:v>2138496</c:v>
                </c:pt>
                <c:pt idx="1017">
                  <c:v>2138496</c:v>
                </c:pt>
                <c:pt idx="1018">
                  <c:v>2138496</c:v>
                </c:pt>
                <c:pt idx="1019">
                  <c:v>2138426</c:v>
                </c:pt>
                <c:pt idx="1020">
                  <c:v>2134784</c:v>
                </c:pt>
                <c:pt idx="1021">
                  <c:v>2120672</c:v>
                </c:pt>
                <c:pt idx="1022">
                  <c:v>2120672</c:v>
                </c:pt>
                <c:pt idx="1023">
                  <c:v>2120606</c:v>
                </c:pt>
                <c:pt idx="1024">
                  <c:v>2116764</c:v>
                </c:pt>
                <c:pt idx="1025">
                  <c:v>2102846</c:v>
                </c:pt>
                <c:pt idx="1026">
                  <c:v>2102846</c:v>
                </c:pt>
                <c:pt idx="1027">
                  <c:v>2102846</c:v>
                </c:pt>
                <c:pt idx="1028">
                  <c:v>2102783</c:v>
                </c:pt>
                <c:pt idx="1029">
                  <c:v>2099215</c:v>
                </c:pt>
                <c:pt idx="1030">
                  <c:v>2085983</c:v>
                </c:pt>
                <c:pt idx="1031">
                  <c:v>2085983</c:v>
                </c:pt>
                <c:pt idx="1032">
                  <c:v>2085996</c:v>
                </c:pt>
                <c:pt idx="1033">
                  <c:v>2082606</c:v>
                </c:pt>
                <c:pt idx="1034">
                  <c:v>2069963</c:v>
                </c:pt>
                <c:pt idx="1035">
                  <c:v>2069963</c:v>
                </c:pt>
                <c:pt idx="1036">
                  <c:v>2069963</c:v>
                </c:pt>
                <c:pt idx="1037">
                  <c:v>2069907</c:v>
                </c:pt>
                <c:pt idx="1038">
                  <c:v>2053665</c:v>
                </c:pt>
                <c:pt idx="1039">
                  <c:v>2053665</c:v>
                </c:pt>
                <c:pt idx="1040">
                  <c:v>2053665</c:v>
                </c:pt>
                <c:pt idx="1041">
                  <c:v>2053476</c:v>
                </c:pt>
                <c:pt idx="1042">
                  <c:v>2050575</c:v>
                </c:pt>
                <c:pt idx="1043">
                  <c:v>2039024</c:v>
                </c:pt>
                <c:pt idx="1044">
                  <c:v>2039024</c:v>
                </c:pt>
                <c:pt idx="1045">
                  <c:v>2039024</c:v>
                </c:pt>
                <c:pt idx="1046">
                  <c:v>2035840</c:v>
                </c:pt>
                <c:pt idx="1047">
                  <c:v>2023710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C8-4D54-85D1-AA7E288F522F}"/>
            </c:ext>
          </c:extLst>
        </c:ser>
        <c:ser>
          <c:idx val="1"/>
          <c:order val="1"/>
          <c:tx>
            <c:v>Mortgage Backed Securities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'Weekly, As of Wednesday'!$A$161:$A$1208</c:f>
              <c:numCache>
                <c:formatCode>yyyy\-mm\-dd</c:formatCode>
                <c:ptCount val="1048"/>
                <c:pt idx="0">
                  <c:v>38721</c:v>
                </c:pt>
                <c:pt idx="1">
                  <c:v>38728</c:v>
                </c:pt>
                <c:pt idx="2">
                  <c:v>38735</c:v>
                </c:pt>
                <c:pt idx="3">
                  <c:v>38742</c:v>
                </c:pt>
                <c:pt idx="4">
                  <c:v>38749</c:v>
                </c:pt>
                <c:pt idx="5">
                  <c:v>38756</c:v>
                </c:pt>
                <c:pt idx="6">
                  <c:v>38763</c:v>
                </c:pt>
                <c:pt idx="7">
                  <c:v>38770</c:v>
                </c:pt>
                <c:pt idx="8">
                  <c:v>38777</c:v>
                </c:pt>
                <c:pt idx="9">
                  <c:v>38784</c:v>
                </c:pt>
                <c:pt idx="10">
                  <c:v>38791</c:v>
                </c:pt>
                <c:pt idx="11">
                  <c:v>38798</c:v>
                </c:pt>
                <c:pt idx="12">
                  <c:v>38805</c:v>
                </c:pt>
                <c:pt idx="13">
                  <c:v>38812</c:v>
                </c:pt>
                <c:pt idx="14">
                  <c:v>38819</c:v>
                </c:pt>
                <c:pt idx="15">
                  <c:v>38826</c:v>
                </c:pt>
                <c:pt idx="16">
                  <c:v>38833</c:v>
                </c:pt>
                <c:pt idx="17">
                  <c:v>38840</c:v>
                </c:pt>
                <c:pt idx="18">
                  <c:v>38847</c:v>
                </c:pt>
                <c:pt idx="19">
                  <c:v>38854</c:v>
                </c:pt>
                <c:pt idx="20">
                  <c:v>38861</c:v>
                </c:pt>
                <c:pt idx="21">
                  <c:v>38868</c:v>
                </c:pt>
                <c:pt idx="22">
                  <c:v>38875</c:v>
                </c:pt>
                <c:pt idx="23">
                  <c:v>38882</c:v>
                </c:pt>
                <c:pt idx="24">
                  <c:v>38889</c:v>
                </c:pt>
                <c:pt idx="25">
                  <c:v>38896</c:v>
                </c:pt>
                <c:pt idx="26">
                  <c:v>38903</c:v>
                </c:pt>
                <c:pt idx="27">
                  <c:v>38910</c:v>
                </c:pt>
                <c:pt idx="28">
                  <c:v>38917</c:v>
                </c:pt>
                <c:pt idx="29">
                  <c:v>38924</c:v>
                </c:pt>
                <c:pt idx="30">
                  <c:v>38931</c:v>
                </c:pt>
                <c:pt idx="31">
                  <c:v>38938</c:v>
                </c:pt>
                <c:pt idx="32">
                  <c:v>38945</c:v>
                </c:pt>
                <c:pt idx="33">
                  <c:v>38952</c:v>
                </c:pt>
                <c:pt idx="34">
                  <c:v>38959</c:v>
                </c:pt>
                <c:pt idx="35">
                  <c:v>38966</c:v>
                </c:pt>
                <c:pt idx="36">
                  <c:v>38973</c:v>
                </c:pt>
                <c:pt idx="37">
                  <c:v>38980</c:v>
                </c:pt>
                <c:pt idx="38">
                  <c:v>38987</c:v>
                </c:pt>
                <c:pt idx="39">
                  <c:v>38994</c:v>
                </c:pt>
                <c:pt idx="40">
                  <c:v>39001</c:v>
                </c:pt>
                <c:pt idx="41">
                  <c:v>39008</c:v>
                </c:pt>
                <c:pt idx="42">
                  <c:v>39015</c:v>
                </c:pt>
                <c:pt idx="43">
                  <c:v>39022</c:v>
                </c:pt>
                <c:pt idx="44">
                  <c:v>39029</c:v>
                </c:pt>
                <c:pt idx="45">
                  <c:v>39036</c:v>
                </c:pt>
                <c:pt idx="46">
                  <c:v>39043</c:v>
                </c:pt>
                <c:pt idx="47">
                  <c:v>39050</c:v>
                </c:pt>
                <c:pt idx="48">
                  <c:v>39057</c:v>
                </c:pt>
                <c:pt idx="49">
                  <c:v>39064</c:v>
                </c:pt>
                <c:pt idx="50">
                  <c:v>39071</c:v>
                </c:pt>
                <c:pt idx="51">
                  <c:v>39078</c:v>
                </c:pt>
                <c:pt idx="52">
                  <c:v>39085</c:v>
                </c:pt>
                <c:pt idx="53">
                  <c:v>39092</c:v>
                </c:pt>
                <c:pt idx="54">
                  <c:v>39099</c:v>
                </c:pt>
                <c:pt idx="55">
                  <c:v>39106</c:v>
                </c:pt>
                <c:pt idx="56">
                  <c:v>39113</c:v>
                </c:pt>
                <c:pt idx="57">
                  <c:v>39120</c:v>
                </c:pt>
                <c:pt idx="58">
                  <c:v>39127</c:v>
                </c:pt>
                <c:pt idx="59">
                  <c:v>39134</c:v>
                </c:pt>
                <c:pt idx="60">
                  <c:v>39141</c:v>
                </c:pt>
                <c:pt idx="61">
                  <c:v>39148</c:v>
                </c:pt>
                <c:pt idx="62">
                  <c:v>39155</c:v>
                </c:pt>
                <c:pt idx="63">
                  <c:v>39162</c:v>
                </c:pt>
                <c:pt idx="64">
                  <c:v>39169</c:v>
                </c:pt>
                <c:pt idx="65">
                  <c:v>39176</c:v>
                </c:pt>
                <c:pt idx="66">
                  <c:v>39183</c:v>
                </c:pt>
                <c:pt idx="67">
                  <c:v>39190</c:v>
                </c:pt>
                <c:pt idx="68">
                  <c:v>39197</c:v>
                </c:pt>
                <c:pt idx="69">
                  <c:v>39204</c:v>
                </c:pt>
                <c:pt idx="70">
                  <c:v>39211</c:v>
                </c:pt>
                <c:pt idx="71">
                  <c:v>39218</c:v>
                </c:pt>
                <c:pt idx="72">
                  <c:v>39225</c:v>
                </c:pt>
                <c:pt idx="73">
                  <c:v>39232</c:v>
                </c:pt>
                <c:pt idx="74">
                  <c:v>39239</c:v>
                </c:pt>
                <c:pt idx="75">
                  <c:v>39246</c:v>
                </c:pt>
                <c:pt idx="76">
                  <c:v>39253</c:v>
                </c:pt>
                <c:pt idx="77">
                  <c:v>39260</c:v>
                </c:pt>
                <c:pt idx="78">
                  <c:v>39267</c:v>
                </c:pt>
                <c:pt idx="79">
                  <c:v>39274</c:v>
                </c:pt>
                <c:pt idx="80">
                  <c:v>39281</c:v>
                </c:pt>
                <c:pt idx="81">
                  <c:v>39288</c:v>
                </c:pt>
                <c:pt idx="82">
                  <c:v>39295</c:v>
                </c:pt>
                <c:pt idx="83">
                  <c:v>39302</c:v>
                </c:pt>
                <c:pt idx="84">
                  <c:v>39309</c:v>
                </c:pt>
                <c:pt idx="85">
                  <c:v>39316</c:v>
                </c:pt>
                <c:pt idx="86">
                  <c:v>39323</c:v>
                </c:pt>
                <c:pt idx="87">
                  <c:v>39330</c:v>
                </c:pt>
                <c:pt idx="88">
                  <c:v>39337</c:v>
                </c:pt>
                <c:pt idx="89">
                  <c:v>39344</c:v>
                </c:pt>
                <c:pt idx="90">
                  <c:v>39351</c:v>
                </c:pt>
                <c:pt idx="91">
                  <c:v>39358</c:v>
                </c:pt>
                <c:pt idx="92">
                  <c:v>39365</c:v>
                </c:pt>
                <c:pt idx="93">
                  <c:v>39372</c:v>
                </c:pt>
                <c:pt idx="94">
                  <c:v>39379</c:v>
                </c:pt>
                <c:pt idx="95">
                  <c:v>39386</c:v>
                </c:pt>
                <c:pt idx="96">
                  <c:v>39393</c:v>
                </c:pt>
                <c:pt idx="97">
                  <c:v>39400</c:v>
                </c:pt>
                <c:pt idx="98">
                  <c:v>39407</c:v>
                </c:pt>
                <c:pt idx="99">
                  <c:v>39414</c:v>
                </c:pt>
                <c:pt idx="100">
                  <c:v>39421</c:v>
                </c:pt>
                <c:pt idx="101">
                  <c:v>39428</c:v>
                </c:pt>
                <c:pt idx="102">
                  <c:v>39435</c:v>
                </c:pt>
                <c:pt idx="103">
                  <c:v>39442</c:v>
                </c:pt>
                <c:pt idx="104">
                  <c:v>39449</c:v>
                </c:pt>
                <c:pt idx="105">
                  <c:v>39456</c:v>
                </c:pt>
                <c:pt idx="106">
                  <c:v>39463</c:v>
                </c:pt>
                <c:pt idx="107">
                  <c:v>39470</c:v>
                </c:pt>
                <c:pt idx="108">
                  <c:v>39477</c:v>
                </c:pt>
                <c:pt idx="109">
                  <c:v>39484</c:v>
                </c:pt>
                <c:pt idx="110">
                  <c:v>39491</c:v>
                </c:pt>
                <c:pt idx="111">
                  <c:v>39498</c:v>
                </c:pt>
                <c:pt idx="112">
                  <c:v>39505</c:v>
                </c:pt>
                <c:pt idx="113">
                  <c:v>39512</c:v>
                </c:pt>
                <c:pt idx="114">
                  <c:v>39519</c:v>
                </c:pt>
                <c:pt idx="115">
                  <c:v>39526</c:v>
                </c:pt>
                <c:pt idx="116">
                  <c:v>39533</c:v>
                </c:pt>
                <c:pt idx="117">
                  <c:v>39540</c:v>
                </c:pt>
                <c:pt idx="118">
                  <c:v>39547</c:v>
                </c:pt>
                <c:pt idx="119">
                  <c:v>39554</c:v>
                </c:pt>
                <c:pt idx="120">
                  <c:v>39561</c:v>
                </c:pt>
                <c:pt idx="121">
                  <c:v>39568</c:v>
                </c:pt>
                <c:pt idx="122">
                  <c:v>39575</c:v>
                </c:pt>
                <c:pt idx="123">
                  <c:v>39582</c:v>
                </c:pt>
                <c:pt idx="124">
                  <c:v>39589</c:v>
                </c:pt>
                <c:pt idx="125">
                  <c:v>39596</c:v>
                </c:pt>
                <c:pt idx="126">
                  <c:v>39603</c:v>
                </c:pt>
                <c:pt idx="127">
                  <c:v>39610</c:v>
                </c:pt>
                <c:pt idx="128">
                  <c:v>39617</c:v>
                </c:pt>
                <c:pt idx="129">
                  <c:v>39624</c:v>
                </c:pt>
                <c:pt idx="130">
                  <c:v>39631</c:v>
                </c:pt>
                <c:pt idx="131">
                  <c:v>39638</c:v>
                </c:pt>
                <c:pt idx="132">
                  <c:v>39645</c:v>
                </c:pt>
                <c:pt idx="133">
                  <c:v>39652</c:v>
                </c:pt>
                <c:pt idx="134">
                  <c:v>39659</c:v>
                </c:pt>
                <c:pt idx="135">
                  <c:v>39666</c:v>
                </c:pt>
                <c:pt idx="136">
                  <c:v>39673</c:v>
                </c:pt>
                <c:pt idx="137">
                  <c:v>39680</c:v>
                </c:pt>
                <c:pt idx="138">
                  <c:v>39687</c:v>
                </c:pt>
                <c:pt idx="139">
                  <c:v>39694</c:v>
                </c:pt>
                <c:pt idx="140">
                  <c:v>39701</c:v>
                </c:pt>
                <c:pt idx="141">
                  <c:v>39708</c:v>
                </c:pt>
                <c:pt idx="142">
                  <c:v>39715</c:v>
                </c:pt>
                <c:pt idx="143">
                  <c:v>39722</c:v>
                </c:pt>
                <c:pt idx="144">
                  <c:v>39729</c:v>
                </c:pt>
                <c:pt idx="145">
                  <c:v>39736</c:v>
                </c:pt>
                <c:pt idx="146">
                  <c:v>39743</c:v>
                </c:pt>
                <c:pt idx="147">
                  <c:v>39750</c:v>
                </c:pt>
                <c:pt idx="148">
                  <c:v>39757</c:v>
                </c:pt>
                <c:pt idx="149">
                  <c:v>39764</c:v>
                </c:pt>
                <c:pt idx="150">
                  <c:v>39771</c:v>
                </c:pt>
                <c:pt idx="151">
                  <c:v>39778</c:v>
                </c:pt>
                <c:pt idx="152">
                  <c:v>39785</c:v>
                </c:pt>
                <c:pt idx="153">
                  <c:v>39792</c:v>
                </c:pt>
                <c:pt idx="154">
                  <c:v>39799</c:v>
                </c:pt>
                <c:pt idx="155">
                  <c:v>39806</c:v>
                </c:pt>
                <c:pt idx="156">
                  <c:v>39813</c:v>
                </c:pt>
                <c:pt idx="157">
                  <c:v>39820</c:v>
                </c:pt>
                <c:pt idx="158">
                  <c:v>39827</c:v>
                </c:pt>
                <c:pt idx="159">
                  <c:v>39834</c:v>
                </c:pt>
                <c:pt idx="160">
                  <c:v>39841</c:v>
                </c:pt>
                <c:pt idx="161">
                  <c:v>39848</c:v>
                </c:pt>
                <c:pt idx="162">
                  <c:v>39855</c:v>
                </c:pt>
                <c:pt idx="163">
                  <c:v>39862</c:v>
                </c:pt>
                <c:pt idx="164">
                  <c:v>39869</c:v>
                </c:pt>
                <c:pt idx="165">
                  <c:v>39876</c:v>
                </c:pt>
                <c:pt idx="166">
                  <c:v>39883</c:v>
                </c:pt>
                <c:pt idx="167">
                  <c:v>39890</c:v>
                </c:pt>
                <c:pt idx="168">
                  <c:v>39897</c:v>
                </c:pt>
                <c:pt idx="169">
                  <c:v>39904</c:v>
                </c:pt>
                <c:pt idx="170">
                  <c:v>39911</c:v>
                </c:pt>
                <c:pt idx="171">
                  <c:v>39918</c:v>
                </c:pt>
                <c:pt idx="172">
                  <c:v>39925</c:v>
                </c:pt>
                <c:pt idx="173">
                  <c:v>39932</c:v>
                </c:pt>
                <c:pt idx="174">
                  <c:v>39939</c:v>
                </c:pt>
                <c:pt idx="175">
                  <c:v>39946</c:v>
                </c:pt>
                <c:pt idx="176">
                  <c:v>39953</c:v>
                </c:pt>
                <c:pt idx="177">
                  <c:v>39960</c:v>
                </c:pt>
                <c:pt idx="178">
                  <c:v>39967</c:v>
                </c:pt>
                <c:pt idx="179">
                  <c:v>39974</c:v>
                </c:pt>
                <c:pt idx="180">
                  <c:v>39981</c:v>
                </c:pt>
                <c:pt idx="181">
                  <c:v>39988</c:v>
                </c:pt>
                <c:pt idx="182">
                  <c:v>39995</c:v>
                </c:pt>
                <c:pt idx="183">
                  <c:v>40002</c:v>
                </c:pt>
                <c:pt idx="184">
                  <c:v>40009</c:v>
                </c:pt>
                <c:pt idx="185">
                  <c:v>40016</c:v>
                </c:pt>
                <c:pt idx="186">
                  <c:v>40023</c:v>
                </c:pt>
                <c:pt idx="187">
                  <c:v>40030</c:v>
                </c:pt>
                <c:pt idx="188">
                  <c:v>40037</c:v>
                </c:pt>
                <c:pt idx="189">
                  <c:v>40044</c:v>
                </c:pt>
                <c:pt idx="190">
                  <c:v>40051</c:v>
                </c:pt>
                <c:pt idx="191">
                  <c:v>40058</c:v>
                </c:pt>
                <c:pt idx="192">
                  <c:v>40065</c:v>
                </c:pt>
                <c:pt idx="193">
                  <c:v>40072</c:v>
                </c:pt>
                <c:pt idx="194">
                  <c:v>40079</c:v>
                </c:pt>
                <c:pt idx="195">
                  <c:v>40086</c:v>
                </c:pt>
                <c:pt idx="196">
                  <c:v>40093</c:v>
                </c:pt>
                <c:pt idx="197">
                  <c:v>40100</c:v>
                </c:pt>
                <c:pt idx="198">
                  <c:v>40107</c:v>
                </c:pt>
                <c:pt idx="199">
                  <c:v>40114</c:v>
                </c:pt>
                <c:pt idx="200">
                  <c:v>40121</c:v>
                </c:pt>
                <c:pt idx="201">
                  <c:v>40128</c:v>
                </c:pt>
                <c:pt idx="202">
                  <c:v>40135</c:v>
                </c:pt>
                <c:pt idx="203">
                  <c:v>40142</c:v>
                </c:pt>
                <c:pt idx="204">
                  <c:v>40149</c:v>
                </c:pt>
                <c:pt idx="205">
                  <c:v>40156</c:v>
                </c:pt>
                <c:pt idx="206">
                  <c:v>40163</c:v>
                </c:pt>
                <c:pt idx="207">
                  <c:v>40170</c:v>
                </c:pt>
                <c:pt idx="208">
                  <c:v>40177</c:v>
                </c:pt>
                <c:pt idx="209">
                  <c:v>40184</c:v>
                </c:pt>
                <c:pt idx="210">
                  <c:v>40191</c:v>
                </c:pt>
                <c:pt idx="211">
                  <c:v>40198</c:v>
                </c:pt>
                <c:pt idx="212">
                  <c:v>40205</c:v>
                </c:pt>
                <c:pt idx="213">
                  <c:v>40212</c:v>
                </c:pt>
                <c:pt idx="214">
                  <c:v>40219</c:v>
                </c:pt>
                <c:pt idx="215">
                  <c:v>40226</c:v>
                </c:pt>
                <c:pt idx="216">
                  <c:v>40233</c:v>
                </c:pt>
                <c:pt idx="217">
                  <c:v>40240</c:v>
                </c:pt>
                <c:pt idx="218">
                  <c:v>40247</c:v>
                </c:pt>
                <c:pt idx="219">
                  <c:v>40254</c:v>
                </c:pt>
                <c:pt idx="220">
                  <c:v>40261</c:v>
                </c:pt>
                <c:pt idx="221">
                  <c:v>40268</c:v>
                </c:pt>
                <c:pt idx="222">
                  <c:v>40275</c:v>
                </c:pt>
                <c:pt idx="223">
                  <c:v>40282</c:v>
                </c:pt>
                <c:pt idx="224">
                  <c:v>40289</c:v>
                </c:pt>
                <c:pt idx="225">
                  <c:v>40296</c:v>
                </c:pt>
                <c:pt idx="226">
                  <c:v>40303</c:v>
                </c:pt>
                <c:pt idx="227">
                  <c:v>40310</c:v>
                </c:pt>
                <c:pt idx="228">
                  <c:v>40317</c:v>
                </c:pt>
                <c:pt idx="229">
                  <c:v>40324</c:v>
                </c:pt>
                <c:pt idx="230">
                  <c:v>40331</c:v>
                </c:pt>
                <c:pt idx="231">
                  <c:v>40338</c:v>
                </c:pt>
                <c:pt idx="232">
                  <c:v>40345</c:v>
                </c:pt>
                <c:pt idx="233">
                  <c:v>40352</c:v>
                </c:pt>
                <c:pt idx="234">
                  <c:v>40359</c:v>
                </c:pt>
                <c:pt idx="235">
                  <c:v>40366</c:v>
                </c:pt>
                <c:pt idx="236">
                  <c:v>40373</c:v>
                </c:pt>
                <c:pt idx="237">
                  <c:v>40380</c:v>
                </c:pt>
                <c:pt idx="238">
                  <c:v>40387</c:v>
                </c:pt>
                <c:pt idx="239">
                  <c:v>40394</c:v>
                </c:pt>
                <c:pt idx="240">
                  <c:v>40401</c:v>
                </c:pt>
                <c:pt idx="241">
                  <c:v>40408</c:v>
                </c:pt>
                <c:pt idx="242">
                  <c:v>40415</c:v>
                </c:pt>
                <c:pt idx="243">
                  <c:v>40422</c:v>
                </c:pt>
                <c:pt idx="244">
                  <c:v>40429</c:v>
                </c:pt>
                <c:pt idx="245">
                  <c:v>40436</c:v>
                </c:pt>
                <c:pt idx="246">
                  <c:v>40443</c:v>
                </c:pt>
                <c:pt idx="247">
                  <c:v>40450</c:v>
                </c:pt>
                <c:pt idx="248">
                  <c:v>40457</c:v>
                </c:pt>
                <c:pt idx="249">
                  <c:v>40464</c:v>
                </c:pt>
                <c:pt idx="250">
                  <c:v>40471</c:v>
                </c:pt>
                <c:pt idx="251">
                  <c:v>40478</c:v>
                </c:pt>
                <c:pt idx="252">
                  <c:v>40485</c:v>
                </c:pt>
                <c:pt idx="253">
                  <c:v>40492</c:v>
                </c:pt>
                <c:pt idx="254">
                  <c:v>40499</c:v>
                </c:pt>
                <c:pt idx="255">
                  <c:v>40506</c:v>
                </c:pt>
                <c:pt idx="256">
                  <c:v>40513</c:v>
                </c:pt>
                <c:pt idx="257">
                  <c:v>40520</c:v>
                </c:pt>
                <c:pt idx="258">
                  <c:v>40527</c:v>
                </c:pt>
                <c:pt idx="259">
                  <c:v>40534</c:v>
                </c:pt>
                <c:pt idx="260">
                  <c:v>40541</c:v>
                </c:pt>
                <c:pt idx="261">
                  <c:v>40548</c:v>
                </c:pt>
                <c:pt idx="262">
                  <c:v>40555</c:v>
                </c:pt>
                <c:pt idx="263">
                  <c:v>40562</c:v>
                </c:pt>
                <c:pt idx="264">
                  <c:v>40569</c:v>
                </c:pt>
                <c:pt idx="265">
                  <c:v>40576</c:v>
                </c:pt>
                <c:pt idx="266">
                  <c:v>40583</c:v>
                </c:pt>
                <c:pt idx="267">
                  <c:v>40590</c:v>
                </c:pt>
                <c:pt idx="268">
                  <c:v>40597</c:v>
                </c:pt>
                <c:pt idx="269">
                  <c:v>40604</c:v>
                </c:pt>
                <c:pt idx="270">
                  <c:v>40611</c:v>
                </c:pt>
                <c:pt idx="271">
                  <c:v>40618</c:v>
                </c:pt>
                <c:pt idx="272">
                  <c:v>40625</c:v>
                </c:pt>
                <c:pt idx="273">
                  <c:v>40632</c:v>
                </c:pt>
                <c:pt idx="274">
                  <c:v>40639</c:v>
                </c:pt>
                <c:pt idx="275">
                  <c:v>40646</c:v>
                </c:pt>
                <c:pt idx="276">
                  <c:v>40653</c:v>
                </c:pt>
                <c:pt idx="277">
                  <c:v>40660</c:v>
                </c:pt>
                <c:pt idx="278">
                  <c:v>40667</c:v>
                </c:pt>
                <c:pt idx="279">
                  <c:v>40674</c:v>
                </c:pt>
                <c:pt idx="280">
                  <c:v>40681</c:v>
                </c:pt>
                <c:pt idx="281">
                  <c:v>40688</c:v>
                </c:pt>
                <c:pt idx="282">
                  <c:v>40695</c:v>
                </c:pt>
                <c:pt idx="283">
                  <c:v>40702</c:v>
                </c:pt>
                <c:pt idx="284">
                  <c:v>40709</c:v>
                </c:pt>
                <c:pt idx="285">
                  <c:v>40716</c:v>
                </c:pt>
                <c:pt idx="286">
                  <c:v>40723</c:v>
                </c:pt>
                <c:pt idx="287">
                  <c:v>40730</c:v>
                </c:pt>
                <c:pt idx="288">
                  <c:v>40737</c:v>
                </c:pt>
                <c:pt idx="289">
                  <c:v>40744</c:v>
                </c:pt>
                <c:pt idx="290">
                  <c:v>40751</c:v>
                </c:pt>
                <c:pt idx="291">
                  <c:v>40758</c:v>
                </c:pt>
                <c:pt idx="292">
                  <c:v>40765</c:v>
                </c:pt>
                <c:pt idx="293">
                  <c:v>40772</c:v>
                </c:pt>
                <c:pt idx="294">
                  <c:v>40779</c:v>
                </c:pt>
                <c:pt idx="295">
                  <c:v>40786</c:v>
                </c:pt>
                <c:pt idx="296">
                  <c:v>40793</c:v>
                </c:pt>
                <c:pt idx="297">
                  <c:v>40800</c:v>
                </c:pt>
                <c:pt idx="298">
                  <c:v>40807</c:v>
                </c:pt>
                <c:pt idx="299">
                  <c:v>40814</c:v>
                </c:pt>
                <c:pt idx="300">
                  <c:v>40821</c:v>
                </c:pt>
                <c:pt idx="301">
                  <c:v>40828</c:v>
                </c:pt>
                <c:pt idx="302">
                  <c:v>40835</c:v>
                </c:pt>
                <c:pt idx="303">
                  <c:v>40842</c:v>
                </c:pt>
                <c:pt idx="304">
                  <c:v>40849</c:v>
                </c:pt>
                <c:pt idx="305">
                  <c:v>40856</c:v>
                </c:pt>
                <c:pt idx="306">
                  <c:v>40863</c:v>
                </c:pt>
                <c:pt idx="307">
                  <c:v>40870</c:v>
                </c:pt>
                <c:pt idx="308">
                  <c:v>40877</c:v>
                </c:pt>
                <c:pt idx="309">
                  <c:v>40884</c:v>
                </c:pt>
                <c:pt idx="310">
                  <c:v>40891</c:v>
                </c:pt>
                <c:pt idx="311">
                  <c:v>40898</c:v>
                </c:pt>
                <c:pt idx="312">
                  <c:v>40905</c:v>
                </c:pt>
                <c:pt idx="313">
                  <c:v>40912</c:v>
                </c:pt>
                <c:pt idx="314">
                  <c:v>40919</c:v>
                </c:pt>
                <c:pt idx="315">
                  <c:v>40926</c:v>
                </c:pt>
                <c:pt idx="316">
                  <c:v>40933</c:v>
                </c:pt>
                <c:pt idx="317">
                  <c:v>40940</c:v>
                </c:pt>
                <c:pt idx="318">
                  <c:v>40947</c:v>
                </c:pt>
                <c:pt idx="319">
                  <c:v>40954</c:v>
                </c:pt>
                <c:pt idx="320">
                  <c:v>40961</c:v>
                </c:pt>
                <c:pt idx="321">
                  <c:v>40968</c:v>
                </c:pt>
                <c:pt idx="322">
                  <c:v>40975</c:v>
                </c:pt>
                <c:pt idx="323">
                  <c:v>40982</c:v>
                </c:pt>
                <c:pt idx="324">
                  <c:v>40989</c:v>
                </c:pt>
                <c:pt idx="325">
                  <c:v>40996</c:v>
                </c:pt>
                <c:pt idx="326">
                  <c:v>41003</c:v>
                </c:pt>
                <c:pt idx="327">
                  <c:v>41010</c:v>
                </c:pt>
                <c:pt idx="328">
                  <c:v>41017</c:v>
                </c:pt>
                <c:pt idx="329">
                  <c:v>41024</c:v>
                </c:pt>
                <c:pt idx="330">
                  <c:v>41031</c:v>
                </c:pt>
                <c:pt idx="331">
                  <c:v>41038</c:v>
                </c:pt>
                <c:pt idx="332">
                  <c:v>41045</c:v>
                </c:pt>
                <c:pt idx="333">
                  <c:v>41052</c:v>
                </c:pt>
                <c:pt idx="334">
                  <c:v>41059</c:v>
                </c:pt>
                <c:pt idx="335">
                  <c:v>41066</c:v>
                </c:pt>
                <c:pt idx="336">
                  <c:v>41073</c:v>
                </c:pt>
                <c:pt idx="337">
                  <c:v>41080</c:v>
                </c:pt>
                <c:pt idx="338">
                  <c:v>41087</c:v>
                </c:pt>
                <c:pt idx="339">
                  <c:v>41094</c:v>
                </c:pt>
                <c:pt idx="340">
                  <c:v>41101</c:v>
                </c:pt>
                <c:pt idx="341">
                  <c:v>41108</c:v>
                </c:pt>
                <c:pt idx="342">
                  <c:v>41115</c:v>
                </c:pt>
                <c:pt idx="343">
                  <c:v>41122</c:v>
                </c:pt>
                <c:pt idx="344">
                  <c:v>41129</c:v>
                </c:pt>
                <c:pt idx="345">
                  <c:v>41136</c:v>
                </c:pt>
                <c:pt idx="346">
                  <c:v>41143</c:v>
                </c:pt>
                <c:pt idx="347">
                  <c:v>41150</c:v>
                </c:pt>
                <c:pt idx="348">
                  <c:v>41157</c:v>
                </c:pt>
                <c:pt idx="349">
                  <c:v>41164</c:v>
                </c:pt>
                <c:pt idx="350">
                  <c:v>41171</c:v>
                </c:pt>
                <c:pt idx="351">
                  <c:v>41178</c:v>
                </c:pt>
                <c:pt idx="352">
                  <c:v>41185</c:v>
                </c:pt>
                <c:pt idx="353">
                  <c:v>41192</c:v>
                </c:pt>
                <c:pt idx="354">
                  <c:v>41199</c:v>
                </c:pt>
                <c:pt idx="355">
                  <c:v>41206</c:v>
                </c:pt>
                <c:pt idx="356">
                  <c:v>41213</c:v>
                </c:pt>
                <c:pt idx="357">
                  <c:v>41220</c:v>
                </c:pt>
                <c:pt idx="358">
                  <c:v>41227</c:v>
                </c:pt>
                <c:pt idx="359">
                  <c:v>41234</c:v>
                </c:pt>
                <c:pt idx="360">
                  <c:v>41241</c:v>
                </c:pt>
                <c:pt idx="361">
                  <c:v>41248</c:v>
                </c:pt>
                <c:pt idx="362">
                  <c:v>41255</c:v>
                </c:pt>
                <c:pt idx="363">
                  <c:v>41262</c:v>
                </c:pt>
                <c:pt idx="364">
                  <c:v>41269</c:v>
                </c:pt>
                <c:pt idx="365">
                  <c:v>41276</c:v>
                </c:pt>
                <c:pt idx="366">
                  <c:v>41283</c:v>
                </c:pt>
                <c:pt idx="367">
                  <c:v>41290</c:v>
                </c:pt>
                <c:pt idx="368">
                  <c:v>41297</c:v>
                </c:pt>
                <c:pt idx="369">
                  <c:v>41304</c:v>
                </c:pt>
                <c:pt idx="370">
                  <c:v>41311</c:v>
                </c:pt>
                <c:pt idx="371">
                  <c:v>41318</c:v>
                </c:pt>
                <c:pt idx="372">
                  <c:v>41325</c:v>
                </c:pt>
                <c:pt idx="373">
                  <c:v>41332</c:v>
                </c:pt>
                <c:pt idx="374">
                  <c:v>41339</c:v>
                </c:pt>
                <c:pt idx="375">
                  <c:v>41346</c:v>
                </c:pt>
                <c:pt idx="376">
                  <c:v>41353</c:v>
                </c:pt>
                <c:pt idx="377">
                  <c:v>41360</c:v>
                </c:pt>
                <c:pt idx="378">
                  <c:v>41367</c:v>
                </c:pt>
                <c:pt idx="379">
                  <c:v>41374</c:v>
                </c:pt>
                <c:pt idx="380">
                  <c:v>41381</c:v>
                </c:pt>
                <c:pt idx="381">
                  <c:v>41388</c:v>
                </c:pt>
                <c:pt idx="382">
                  <c:v>41395</c:v>
                </c:pt>
                <c:pt idx="383">
                  <c:v>41402</c:v>
                </c:pt>
                <c:pt idx="384">
                  <c:v>41409</c:v>
                </c:pt>
                <c:pt idx="385">
                  <c:v>41416</c:v>
                </c:pt>
                <c:pt idx="386">
                  <c:v>41423</c:v>
                </c:pt>
                <c:pt idx="387">
                  <c:v>41430</c:v>
                </c:pt>
                <c:pt idx="388">
                  <c:v>41437</c:v>
                </c:pt>
                <c:pt idx="389">
                  <c:v>41444</c:v>
                </c:pt>
                <c:pt idx="390">
                  <c:v>41451</c:v>
                </c:pt>
                <c:pt idx="391">
                  <c:v>41458</c:v>
                </c:pt>
                <c:pt idx="392">
                  <c:v>41465</c:v>
                </c:pt>
                <c:pt idx="393">
                  <c:v>41472</c:v>
                </c:pt>
                <c:pt idx="394">
                  <c:v>41479</c:v>
                </c:pt>
                <c:pt idx="395">
                  <c:v>41486</c:v>
                </c:pt>
                <c:pt idx="396">
                  <c:v>41493</c:v>
                </c:pt>
                <c:pt idx="397">
                  <c:v>41500</c:v>
                </c:pt>
                <c:pt idx="398">
                  <c:v>41507</c:v>
                </c:pt>
                <c:pt idx="399">
                  <c:v>41514</c:v>
                </c:pt>
                <c:pt idx="400">
                  <c:v>41521</c:v>
                </c:pt>
                <c:pt idx="401">
                  <c:v>41528</c:v>
                </c:pt>
                <c:pt idx="402">
                  <c:v>41535</c:v>
                </c:pt>
                <c:pt idx="403">
                  <c:v>41542</c:v>
                </c:pt>
                <c:pt idx="404">
                  <c:v>41549</c:v>
                </c:pt>
                <c:pt idx="405">
                  <c:v>41556</c:v>
                </c:pt>
                <c:pt idx="406">
                  <c:v>41563</c:v>
                </c:pt>
                <c:pt idx="407">
                  <c:v>41570</c:v>
                </c:pt>
                <c:pt idx="408">
                  <c:v>41577</c:v>
                </c:pt>
                <c:pt idx="409">
                  <c:v>41584</c:v>
                </c:pt>
                <c:pt idx="410">
                  <c:v>41591</c:v>
                </c:pt>
                <c:pt idx="411">
                  <c:v>41598</c:v>
                </c:pt>
                <c:pt idx="412">
                  <c:v>41605</c:v>
                </c:pt>
                <c:pt idx="413">
                  <c:v>41612</c:v>
                </c:pt>
                <c:pt idx="414">
                  <c:v>41619</c:v>
                </c:pt>
                <c:pt idx="415">
                  <c:v>41626</c:v>
                </c:pt>
                <c:pt idx="416">
                  <c:v>41633</c:v>
                </c:pt>
                <c:pt idx="417">
                  <c:v>41640</c:v>
                </c:pt>
                <c:pt idx="418">
                  <c:v>41647</c:v>
                </c:pt>
                <c:pt idx="419">
                  <c:v>41654</c:v>
                </c:pt>
                <c:pt idx="420">
                  <c:v>41661</c:v>
                </c:pt>
                <c:pt idx="421">
                  <c:v>41668</c:v>
                </c:pt>
                <c:pt idx="422">
                  <c:v>41675</c:v>
                </c:pt>
                <c:pt idx="423">
                  <c:v>41682</c:v>
                </c:pt>
                <c:pt idx="424">
                  <c:v>41689</c:v>
                </c:pt>
                <c:pt idx="425">
                  <c:v>41696</c:v>
                </c:pt>
                <c:pt idx="426">
                  <c:v>41703</c:v>
                </c:pt>
                <c:pt idx="427">
                  <c:v>41710</c:v>
                </c:pt>
                <c:pt idx="428">
                  <c:v>41717</c:v>
                </c:pt>
                <c:pt idx="429">
                  <c:v>41724</c:v>
                </c:pt>
                <c:pt idx="430">
                  <c:v>41731</c:v>
                </c:pt>
                <c:pt idx="431">
                  <c:v>41738</c:v>
                </c:pt>
                <c:pt idx="432">
                  <c:v>41745</c:v>
                </c:pt>
                <c:pt idx="433">
                  <c:v>41752</c:v>
                </c:pt>
                <c:pt idx="434">
                  <c:v>41759</c:v>
                </c:pt>
                <c:pt idx="435">
                  <c:v>41766</c:v>
                </c:pt>
                <c:pt idx="436">
                  <c:v>41773</c:v>
                </c:pt>
                <c:pt idx="437">
                  <c:v>41780</c:v>
                </c:pt>
                <c:pt idx="438">
                  <c:v>41787</c:v>
                </c:pt>
                <c:pt idx="439">
                  <c:v>41794</c:v>
                </c:pt>
                <c:pt idx="440">
                  <c:v>41801</c:v>
                </c:pt>
                <c:pt idx="441">
                  <c:v>41808</c:v>
                </c:pt>
                <c:pt idx="442">
                  <c:v>41815</c:v>
                </c:pt>
                <c:pt idx="443">
                  <c:v>41822</c:v>
                </c:pt>
                <c:pt idx="444">
                  <c:v>41829</c:v>
                </c:pt>
                <c:pt idx="445">
                  <c:v>41836</c:v>
                </c:pt>
                <c:pt idx="446">
                  <c:v>41843</c:v>
                </c:pt>
                <c:pt idx="447">
                  <c:v>41850</c:v>
                </c:pt>
                <c:pt idx="448">
                  <c:v>41857</c:v>
                </c:pt>
                <c:pt idx="449">
                  <c:v>41864</c:v>
                </c:pt>
                <c:pt idx="450">
                  <c:v>41871</c:v>
                </c:pt>
                <c:pt idx="451">
                  <c:v>41878</c:v>
                </c:pt>
                <c:pt idx="452">
                  <c:v>41885</c:v>
                </c:pt>
                <c:pt idx="453">
                  <c:v>41892</c:v>
                </c:pt>
                <c:pt idx="454">
                  <c:v>41899</c:v>
                </c:pt>
                <c:pt idx="455">
                  <c:v>41906</c:v>
                </c:pt>
                <c:pt idx="456">
                  <c:v>41913</c:v>
                </c:pt>
                <c:pt idx="457">
                  <c:v>41920</c:v>
                </c:pt>
                <c:pt idx="458">
                  <c:v>41927</c:v>
                </c:pt>
                <c:pt idx="459">
                  <c:v>41934</c:v>
                </c:pt>
                <c:pt idx="460">
                  <c:v>41941</c:v>
                </c:pt>
                <c:pt idx="461">
                  <c:v>41948</c:v>
                </c:pt>
                <c:pt idx="462">
                  <c:v>41955</c:v>
                </c:pt>
                <c:pt idx="463">
                  <c:v>41962</c:v>
                </c:pt>
                <c:pt idx="464">
                  <c:v>41969</c:v>
                </c:pt>
                <c:pt idx="465">
                  <c:v>41976</c:v>
                </c:pt>
                <c:pt idx="466">
                  <c:v>41983</c:v>
                </c:pt>
                <c:pt idx="467">
                  <c:v>41990</c:v>
                </c:pt>
                <c:pt idx="468">
                  <c:v>41997</c:v>
                </c:pt>
                <c:pt idx="469">
                  <c:v>42004</c:v>
                </c:pt>
                <c:pt idx="470">
                  <c:v>42011</c:v>
                </c:pt>
                <c:pt idx="471">
                  <c:v>42018</c:v>
                </c:pt>
                <c:pt idx="472">
                  <c:v>42025</c:v>
                </c:pt>
                <c:pt idx="473">
                  <c:v>42032</c:v>
                </c:pt>
                <c:pt idx="474">
                  <c:v>42039</c:v>
                </c:pt>
                <c:pt idx="475">
                  <c:v>42046</c:v>
                </c:pt>
                <c:pt idx="476">
                  <c:v>42053</c:v>
                </c:pt>
                <c:pt idx="477">
                  <c:v>42060</c:v>
                </c:pt>
                <c:pt idx="478">
                  <c:v>42067</c:v>
                </c:pt>
                <c:pt idx="479">
                  <c:v>42074</c:v>
                </c:pt>
                <c:pt idx="480">
                  <c:v>42081</c:v>
                </c:pt>
                <c:pt idx="481">
                  <c:v>42088</c:v>
                </c:pt>
                <c:pt idx="482">
                  <c:v>42095</c:v>
                </c:pt>
                <c:pt idx="483">
                  <c:v>42102</c:v>
                </c:pt>
                <c:pt idx="484">
                  <c:v>42109</c:v>
                </c:pt>
                <c:pt idx="485">
                  <c:v>42116</c:v>
                </c:pt>
                <c:pt idx="486">
                  <c:v>42123</c:v>
                </c:pt>
                <c:pt idx="487">
                  <c:v>42130</c:v>
                </c:pt>
                <c:pt idx="488">
                  <c:v>42137</c:v>
                </c:pt>
                <c:pt idx="489">
                  <c:v>42144</c:v>
                </c:pt>
                <c:pt idx="490">
                  <c:v>42151</c:v>
                </c:pt>
                <c:pt idx="491">
                  <c:v>42158</c:v>
                </c:pt>
                <c:pt idx="492">
                  <c:v>42165</c:v>
                </c:pt>
                <c:pt idx="493">
                  <c:v>42172</c:v>
                </c:pt>
                <c:pt idx="494">
                  <c:v>42179</c:v>
                </c:pt>
                <c:pt idx="495">
                  <c:v>42186</c:v>
                </c:pt>
                <c:pt idx="496">
                  <c:v>42193</c:v>
                </c:pt>
                <c:pt idx="497">
                  <c:v>42200</c:v>
                </c:pt>
                <c:pt idx="498">
                  <c:v>42207</c:v>
                </c:pt>
                <c:pt idx="499">
                  <c:v>42214</c:v>
                </c:pt>
                <c:pt idx="500">
                  <c:v>42221</c:v>
                </c:pt>
                <c:pt idx="501">
                  <c:v>42228</c:v>
                </c:pt>
                <c:pt idx="502">
                  <c:v>42235</c:v>
                </c:pt>
                <c:pt idx="503">
                  <c:v>42242</c:v>
                </c:pt>
                <c:pt idx="504">
                  <c:v>42249</c:v>
                </c:pt>
                <c:pt idx="505">
                  <c:v>42256</c:v>
                </c:pt>
                <c:pt idx="506">
                  <c:v>42263</c:v>
                </c:pt>
                <c:pt idx="507">
                  <c:v>42270</c:v>
                </c:pt>
                <c:pt idx="508">
                  <c:v>42277</c:v>
                </c:pt>
                <c:pt idx="509">
                  <c:v>42284</c:v>
                </c:pt>
                <c:pt idx="510">
                  <c:v>42291</c:v>
                </c:pt>
                <c:pt idx="511">
                  <c:v>42298</c:v>
                </c:pt>
                <c:pt idx="512">
                  <c:v>42305</c:v>
                </c:pt>
                <c:pt idx="513">
                  <c:v>42312</c:v>
                </c:pt>
                <c:pt idx="514">
                  <c:v>42319</c:v>
                </c:pt>
                <c:pt idx="515">
                  <c:v>42326</c:v>
                </c:pt>
                <c:pt idx="516">
                  <c:v>42333</c:v>
                </c:pt>
                <c:pt idx="517">
                  <c:v>42340</c:v>
                </c:pt>
                <c:pt idx="518">
                  <c:v>42347</c:v>
                </c:pt>
                <c:pt idx="519">
                  <c:v>42354</c:v>
                </c:pt>
                <c:pt idx="520">
                  <c:v>42361</c:v>
                </c:pt>
                <c:pt idx="521">
                  <c:v>42368</c:v>
                </c:pt>
                <c:pt idx="522">
                  <c:v>42375</c:v>
                </c:pt>
                <c:pt idx="523">
                  <c:v>42382</c:v>
                </c:pt>
                <c:pt idx="524">
                  <c:v>42389</c:v>
                </c:pt>
                <c:pt idx="525">
                  <c:v>42396</c:v>
                </c:pt>
                <c:pt idx="526">
                  <c:v>42403</c:v>
                </c:pt>
                <c:pt idx="527">
                  <c:v>42410</c:v>
                </c:pt>
                <c:pt idx="528">
                  <c:v>42417</c:v>
                </c:pt>
                <c:pt idx="529">
                  <c:v>42424</c:v>
                </c:pt>
                <c:pt idx="530">
                  <c:v>42431</c:v>
                </c:pt>
                <c:pt idx="531">
                  <c:v>42438</c:v>
                </c:pt>
                <c:pt idx="532">
                  <c:v>42445</c:v>
                </c:pt>
                <c:pt idx="533">
                  <c:v>42452</c:v>
                </c:pt>
                <c:pt idx="534">
                  <c:v>42459</c:v>
                </c:pt>
                <c:pt idx="535">
                  <c:v>42466</c:v>
                </c:pt>
                <c:pt idx="536">
                  <c:v>42473</c:v>
                </c:pt>
                <c:pt idx="537">
                  <c:v>42480</c:v>
                </c:pt>
                <c:pt idx="538">
                  <c:v>42487</c:v>
                </c:pt>
                <c:pt idx="539">
                  <c:v>42494</c:v>
                </c:pt>
                <c:pt idx="540">
                  <c:v>42501</c:v>
                </c:pt>
                <c:pt idx="541">
                  <c:v>42508</c:v>
                </c:pt>
                <c:pt idx="542">
                  <c:v>42515</c:v>
                </c:pt>
                <c:pt idx="543">
                  <c:v>42522</c:v>
                </c:pt>
                <c:pt idx="544">
                  <c:v>42529</c:v>
                </c:pt>
                <c:pt idx="545">
                  <c:v>42536</c:v>
                </c:pt>
                <c:pt idx="546">
                  <c:v>42543</c:v>
                </c:pt>
                <c:pt idx="547">
                  <c:v>42550</c:v>
                </c:pt>
                <c:pt idx="548">
                  <c:v>42557</c:v>
                </c:pt>
                <c:pt idx="549">
                  <c:v>42564</c:v>
                </c:pt>
                <c:pt idx="550">
                  <c:v>42571</c:v>
                </c:pt>
                <c:pt idx="551">
                  <c:v>42578</c:v>
                </c:pt>
                <c:pt idx="552">
                  <c:v>42585</c:v>
                </c:pt>
                <c:pt idx="553">
                  <c:v>42592</c:v>
                </c:pt>
                <c:pt idx="554">
                  <c:v>42599</c:v>
                </c:pt>
                <c:pt idx="555">
                  <c:v>42606</c:v>
                </c:pt>
                <c:pt idx="556">
                  <c:v>42613</c:v>
                </c:pt>
                <c:pt idx="557">
                  <c:v>42620</c:v>
                </c:pt>
                <c:pt idx="558">
                  <c:v>42627</c:v>
                </c:pt>
                <c:pt idx="559">
                  <c:v>42634</c:v>
                </c:pt>
                <c:pt idx="560">
                  <c:v>42641</c:v>
                </c:pt>
                <c:pt idx="561">
                  <c:v>42648</c:v>
                </c:pt>
                <c:pt idx="562">
                  <c:v>42655</c:v>
                </c:pt>
                <c:pt idx="563">
                  <c:v>42662</c:v>
                </c:pt>
                <c:pt idx="564">
                  <c:v>42669</c:v>
                </c:pt>
                <c:pt idx="565">
                  <c:v>42676</c:v>
                </c:pt>
                <c:pt idx="566">
                  <c:v>42683</c:v>
                </c:pt>
                <c:pt idx="567">
                  <c:v>42690</c:v>
                </c:pt>
                <c:pt idx="568">
                  <c:v>42697</c:v>
                </c:pt>
                <c:pt idx="569">
                  <c:v>42704</c:v>
                </c:pt>
                <c:pt idx="570">
                  <c:v>42711</c:v>
                </c:pt>
                <c:pt idx="571">
                  <c:v>42718</c:v>
                </c:pt>
                <c:pt idx="572">
                  <c:v>42725</c:v>
                </c:pt>
                <c:pt idx="573">
                  <c:v>42732</c:v>
                </c:pt>
                <c:pt idx="574">
                  <c:v>42739</c:v>
                </c:pt>
                <c:pt idx="575">
                  <c:v>42746</c:v>
                </c:pt>
                <c:pt idx="576">
                  <c:v>42753</c:v>
                </c:pt>
                <c:pt idx="577">
                  <c:v>42760</c:v>
                </c:pt>
                <c:pt idx="578">
                  <c:v>42767</c:v>
                </c:pt>
                <c:pt idx="579">
                  <c:v>42774</c:v>
                </c:pt>
                <c:pt idx="580">
                  <c:v>42781</c:v>
                </c:pt>
                <c:pt idx="581">
                  <c:v>42788</c:v>
                </c:pt>
                <c:pt idx="582">
                  <c:v>42795</c:v>
                </c:pt>
                <c:pt idx="583">
                  <c:v>42802</c:v>
                </c:pt>
                <c:pt idx="584">
                  <c:v>42809</c:v>
                </c:pt>
                <c:pt idx="585">
                  <c:v>42816</c:v>
                </c:pt>
                <c:pt idx="586">
                  <c:v>42823</c:v>
                </c:pt>
                <c:pt idx="587">
                  <c:v>42830</c:v>
                </c:pt>
                <c:pt idx="588">
                  <c:v>42837</c:v>
                </c:pt>
                <c:pt idx="589">
                  <c:v>42844</c:v>
                </c:pt>
                <c:pt idx="590">
                  <c:v>42851</c:v>
                </c:pt>
                <c:pt idx="591">
                  <c:v>42858</c:v>
                </c:pt>
                <c:pt idx="592">
                  <c:v>42865</c:v>
                </c:pt>
                <c:pt idx="593">
                  <c:v>42872</c:v>
                </c:pt>
                <c:pt idx="594">
                  <c:v>42879</c:v>
                </c:pt>
                <c:pt idx="595">
                  <c:v>42886</c:v>
                </c:pt>
                <c:pt idx="596">
                  <c:v>42893</c:v>
                </c:pt>
                <c:pt idx="597">
                  <c:v>42900</c:v>
                </c:pt>
                <c:pt idx="598">
                  <c:v>42907</c:v>
                </c:pt>
                <c:pt idx="599">
                  <c:v>42914</c:v>
                </c:pt>
                <c:pt idx="600">
                  <c:v>42921</c:v>
                </c:pt>
                <c:pt idx="601">
                  <c:v>42928</c:v>
                </c:pt>
                <c:pt idx="602">
                  <c:v>42935</c:v>
                </c:pt>
                <c:pt idx="603">
                  <c:v>42942</c:v>
                </c:pt>
                <c:pt idx="604">
                  <c:v>42949</c:v>
                </c:pt>
                <c:pt idx="605">
                  <c:v>42956</c:v>
                </c:pt>
                <c:pt idx="606">
                  <c:v>42963</c:v>
                </c:pt>
                <c:pt idx="607">
                  <c:v>42970</c:v>
                </c:pt>
                <c:pt idx="608">
                  <c:v>42977</c:v>
                </c:pt>
                <c:pt idx="609">
                  <c:v>42984</c:v>
                </c:pt>
                <c:pt idx="610">
                  <c:v>42991</c:v>
                </c:pt>
                <c:pt idx="611">
                  <c:v>42998</c:v>
                </c:pt>
                <c:pt idx="612">
                  <c:v>43005</c:v>
                </c:pt>
                <c:pt idx="613">
                  <c:v>43012</c:v>
                </c:pt>
                <c:pt idx="614">
                  <c:v>43019</c:v>
                </c:pt>
                <c:pt idx="615">
                  <c:v>43026</c:v>
                </c:pt>
                <c:pt idx="616">
                  <c:v>43033</c:v>
                </c:pt>
                <c:pt idx="617">
                  <c:v>43040</c:v>
                </c:pt>
                <c:pt idx="618">
                  <c:v>43047</c:v>
                </c:pt>
                <c:pt idx="619">
                  <c:v>43054</c:v>
                </c:pt>
                <c:pt idx="620">
                  <c:v>43061</c:v>
                </c:pt>
                <c:pt idx="621">
                  <c:v>43068</c:v>
                </c:pt>
                <c:pt idx="622">
                  <c:v>43075</c:v>
                </c:pt>
                <c:pt idx="623">
                  <c:v>43082</c:v>
                </c:pt>
                <c:pt idx="624">
                  <c:v>43089</c:v>
                </c:pt>
                <c:pt idx="625">
                  <c:v>43096</c:v>
                </c:pt>
                <c:pt idx="626">
                  <c:v>43103</c:v>
                </c:pt>
                <c:pt idx="627">
                  <c:v>43110</c:v>
                </c:pt>
                <c:pt idx="628">
                  <c:v>43117</c:v>
                </c:pt>
                <c:pt idx="629">
                  <c:v>43124</c:v>
                </c:pt>
                <c:pt idx="630">
                  <c:v>43131</c:v>
                </c:pt>
                <c:pt idx="631">
                  <c:v>43138</c:v>
                </c:pt>
                <c:pt idx="632">
                  <c:v>43145</c:v>
                </c:pt>
                <c:pt idx="633">
                  <c:v>43152</c:v>
                </c:pt>
                <c:pt idx="634">
                  <c:v>43159</c:v>
                </c:pt>
                <c:pt idx="635">
                  <c:v>43166</c:v>
                </c:pt>
                <c:pt idx="636">
                  <c:v>43173</c:v>
                </c:pt>
                <c:pt idx="637">
                  <c:v>43180</c:v>
                </c:pt>
                <c:pt idx="638">
                  <c:v>43187</c:v>
                </c:pt>
                <c:pt idx="639">
                  <c:v>43194</c:v>
                </c:pt>
                <c:pt idx="640">
                  <c:v>43201</c:v>
                </c:pt>
                <c:pt idx="641">
                  <c:v>43208</c:v>
                </c:pt>
                <c:pt idx="642">
                  <c:v>43215</c:v>
                </c:pt>
                <c:pt idx="643">
                  <c:v>43222</c:v>
                </c:pt>
                <c:pt idx="644">
                  <c:v>43229</c:v>
                </c:pt>
                <c:pt idx="645">
                  <c:v>43236</c:v>
                </c:pt>
                <c:pt idx="646">
                  <c:v>43243</c:v>
                </c:pt>
                <c:pt idx="647">
                  <c:v>43250</c:v>
                </c:pt>
                <c:pt idx="648">
                  <c:v>43257</c:v>
                </c:pt>
                <c:pt idx="649">
                  <c:v>43264</c:v>
                </c:pt>
                <c:pt idx="650">
                  <c:v>43271</c:v>
                </c:pt>
                <c:pt idx="651">
                  <c:v>43278</c:v>
                </c:pt>
                <c:pt idx="652">
                  <c:v>43285</c:v>
                </c:pt>
                <c:pt idx="653">
                  <c:v>43292</c:v>
                </c:pt>
                <c:pt idx="654">
                  <c:v>43299</c:v>
                </c:pt>
                <c:pt idx="655">
                  <c:v>43306</c:v>
                </c:pt>
                <c:pt idx="656">
                  <c:v>43313</c:v>
                </c:pt>
                <c:pt idx="657">
                  <c:v>43320</c:v>
                </c:pt>
                <c:pt idx="658">
                  <c:v>43327</c:v>
                </c:pt>
                <c:pt idx="659">
                  <c:v>43334</c:v>
                </c:pt>
                <c:pt idx="660">
                  <c:v>43341</c:v>
                </c:pt>
                <c:pt idx="661">
                  <c:v>43348</c:v>
                </c:pt>
                <c:pt idx="662">
                  <c:v>43355</c:v>
                </c:pt>
                <c:pt idx="663">
                  <c:v>43362</c:v>
                </c:pt>
                <c:pt idx="664">
                  <c:v>43369</c:v>
                </c:pt>
                <c:pt idx="665">
                  <c:v>43376</c:v>
                </c:pt>
                <c:pt idx="666">
                  <c:v>43383</c:v>
                </c:pt>
                <c:pt idx="667">
                  <c:v>43390</c:v>
                </c:pt>
                <c:pt idx="668">
                  <c:v>43397</c:v>
                </c:pt>
                <c:pt idx="669">
                  <c:v>43404</c:v>
                </c:pt>
                <c:pt idx="670">
                  <c:v>43411</c:v>
                </c:pt>
                <c:pt idx="671">
                  <c:v>43418</c:v>
                </c:pt>
                <c:pt idx="672">
                  <c:v>43425</c:v>
                </c:pt>
                <c:pt idx="673">
                  <c:v>43432</c:v>
                </c:pt>
                <c:pt idx="674">
                  <c:v>43439</c:v>
                </c:pt>
                <c:pt idx="675">
                  <c:v>43446</c:v>
                </c:pt>
                <c:pt idx="676">
                  <c:v>43453</c:v>
                </c:pt>
                <c:pt idx="677">
                  <c:v>43460</c:v>
                </c:pt>
                <c:pt idx="678">
                  <c:v>43467</c:v>
                </c:pt>
                <c:pt idx="679">
                  <c:v>43474</c:v>
                </c:pt>
                <c:pt idx="680">
                  <c:v>43481</c:v>
                </c:pt>
                <c:pt idx="681">
                  <c:v>43488</c:v>
                </c:pt>
                <c:pt idx="682">
                  <c:v>43495</c:v>
                </c:pt>
                <c:pt idx="683">
                  <c:v>43502</c:v>
                </c:pt>
                <c:pt idx="684">
                  <c:v>43509</c:v>
                </c:pt>
                <c:pt idx="685">
                  <c:v>43516</c:v>
                </c:pt>
                <c:pt idx="686">
                  <c:v>43523</c:v>
                </c:pt>
                <c:pt idx="687">
                  <c:v>43530</c:v>
                </c:pt>
                <c:pt idx="688">
                  <c:v>43537</c:v>
                </c:pt>
                <c:pt idx="689">
                  <c:v>43544</c:v>
                </c:pt>
                <c:pt idx="690">
                  <c:v>43551</c:v>
                </c:pt>
                <c:pt idx="691">
                  <c:v>43558</c:v>
                </c:pt>
                <c:pt idx="692">
                  <c:v>43565</c:v>
                </c:pt>
                <c:pt idx="693">
                  <c:v>43572</c:v>
                </c:pt>
                <c:pt idx="694">
                  <c:v>43579</c:v>
                </c:pt>
                <c:pt idx="695">
                  <c:v>43586</c:v>
                </c:pt>
                <c:pt idx="696">
                  <c:v>43593</c:v>
                </c:pt>
                <c:pt idx="697">
                  <c:v>43600</c:v>
                </c:pt>
                <c:pt idx="698">
                  <c:v>43607</c:v>
                </c:pt>
                <c:pt idx="699">
                  <c:v>43614</c:v>
                </c:pt>
                <c:pt idx="700">
                  <c:v>43621</c:v>
                </c:pt>
                <c:pt idx="701">
                  <c:v>43628</c:v>
                </c:pt>
                <c:pt idx="702">
                  <c:v>43635</c:v>
                </c:pt>
                <c:pt idx="703">
                  <c:v>43642</c:v>
                </c:pt>
                <c:pt idx="704">
                  <c:v>43649</c:v>
                </c:pt>
                <c:pt idx="705">
                  <c:v>43656</c:v>
                </c:pt>
                <c:pt idx="706">
                  <c:v>43663</c:v>
                </c:pt>
                <c:pt idx="707">
                  <c:v>43670</c:v>
                </c:pt>
                <c:pt idx="708">
                  <c:v>43677</c:v>
                </c:pt>
                <c:pt idx="709">
                  <c:v>43684</c:v>
                </c:pt>
                <c:pt idx="710">
                  <c:v>43691</c:v>
                </c:pt>
                <c:pt idx="711">
                  <c:v>43698</c:v>
                </c:pt>
                <c:pt idx="712">
                  <c:v>43705</c:v>
                </c:pt>
                <c:pt idx="713">
                  <c:v>43712</c:v>
                </c:pt>
                <c:pt idx="714">
                  <c:v>43719</c:v>
                </c:pt>
                <c:pt idx="715">
                  <c:v>43726</c:v>
                </c:pt>
                <c:pt idx="716">
                  <c:v>43733</c:v>
                </c:pt>
                <c:pt idx="717">
                  <c:v>43740</c:v>
                </c:pt>
                <c:pt idx="718">
                  <c:v>43747</c:v>
                </c:pt>
                <c:pt idx="719">
                  <c:v>43754</c:v>
                </c:pt>
                <c:pt idx="720">
                  <c:v>43761</c:v>
                </c:pt>
                <c:pt idx="721">
                  <c:v>43768</c:v>
                </c:pt>
                <c:pt idx="722">
                  <c:v>43775</c:v>
                </c:pt>
                <c:pt idx="723">
                  <c:v>43782</c:v>
                </c:pt>
                <c:pt idx="724">
                  <c:v>43789</c:v>
                </c:pt>
                <c:pt idx="725">
                  <c:v>43796</c:v>
                </c:pt>
                <c:pt idx="726">
                  <c:v>43803</c:v>
                </c:pt>
                <c:pt idx="727">
                  <c:v>43810</c:v>
                </c:pt>
                <c:pt idx="728">
                  <c:v>43817</c:v>
                </c:pt>
                <c:pt idx="729">
                  <c:v>43824</c:v>
                </c:pt>
                <c:pt idx="730">
                  <c:v>43831</c:v>
                </c:pt>
                <c:pt idx="731">
                  <c:v>43838</c:v>
                </c:pt>
                <c:pt idx="732">
                  <c:v>43845</c:v>
                </c:pt>
                <c:pt idx="733">
                  <c:v>43852</c:v>
                </c:pt>
                <c:pt idx="734">
                  <c:v>43859</c:v>
                </c:pt>
                <c:pt idx="735">
                  <c:v>43866</c:v>
                </c:pt>
                <c:pt idx="736">
                  <c:v>43873</c:v>
                </c:pt>
                <c:pt idx="737">
                  <c:v>43880</c:v>
                </c:pt>
                <c:pt idx="738">
                  <c:v>43887</c:v>
                </c:pt>
                <c:pt idx="739">
                  <c:v>43894</c:v>
                </c:pt>
                <c:pt idx="740">
                  <c:v>43901</c:v>
                </c:pt>
                <c:pt idx="741">
                  <c:v>43908</c:v>
                </c:pt>
                <c:pt idx="742">
                  <c:v>43915</c:v>
                </c:pt>
                <c:pt idx="743">
                  <c:v>43922</c:v>
                </c:pt>
                <c:pt idx="744">
                  <c:v>43929</c:v>
                </c:pt>
                <c:pt idx="745">
                  <c:v>43936</c:v>
                </c:pt>
                <c:pt idx="746">
                  <c:v>43943</c:v>
                </c:pt>
                <c:pt idx="747">
                  <c:v>43950</c:v>
                </c:pt>
                <c:pt idx="748">
                  <c:v>43957</c:v>
                </c:pt>
                <c:pt idx="749">
                  <c:v>43964</c:v>
                </c:pt>
                <c:pt idx="750">
                  <c:v>43971</c:v>
                </c:pt>
                <c:pt idx="751">
                  <c:v>43978</c:v>
                </c:pt>
                <c:pt idx="752">
                  <c:v>43985</c:v>
                </c:pt>
                <c:pt idx="753">
                  <c:v>43992</c:v>
                </c:pt>
                <c:pt idx="754">
                  <c:v>43999</c:v>
                </c:pt>
                <c:pt idx="755">
                  <c:v>44006</c:v>
                </c:pt>
                <c:pt idx="756">
                  <c:v>44013</c:v>
                </c:pt>
                <c:pt idx="757">
                  <c:v>44020</c:v>
                </c:pt>
                <c:pt idx="758">
                  <c:v>44027</c:v>
                </c:pt>
                <c:pt idx="759">
                  <c:v>44034</c:v>
                </c:pt>
                <c:pt idx="760">
                  <c:v>44041</c:v>
                </c:pt>
                <c:pt idx="761">
                  <c:v>44048</c:v>
                </c:pt>
                <c:pt idx="762">
                  <c:v>44055</c:v>
                </c:pt>
                <c:pt idx="763">
                  <c:v>44062</c:v>
                </c:pt>
                <c:pt idx="764">
                  <c:v>44069</c:v>
                </c:pt>
                <c:pt idx="765">
                  <c:v>44076</c:v>
                </c:pt>
                <c:pt idx="766">
                  <c:v>44083</c:v>
                </c:pt>
                <c:pt idx="767">
                  <c:v>44090</c:v>
                </c:pt>
                <c:pt idx="768">
                  <c:v>44097</c:v>
                </c:pt>
                <c:pt idx="769">
                  <c:v>44104</c:v>
                </c:pt>
                <c:pt idx="770">
                  <c:v>44111</c:v>
                </c:pt>
                <c:pt idx="771">
                  <c:v>44118</c:v>
                </c:pt>
                <c:pt idx="772">
                  <c:v>44125</c:v>
                </c:pt>
                <c:pt idx="773">
                  <c:v>44132</c:v>
                </c:pt>
                <c:pt idx="774">
                  <c:v>44139</c:v>
                </c:pt>
                <c:pt idx="775">
                  <c:v>44146</c:v>
                </c:pt>
                <c:pt idx="776">
                  <c:v>44153</c:v>
                </c:pt>
                <c:pt idx="777">
                  <c:v>44160</c:v>
                </c:pt>
                <c:pt idx="778">
                  <c:v>44167</c:v>
                </c:pt>
                <c:pt idx="779">
                  <c:v>44174</c:v>
                </c:pt>
                <c:pt idx="780">
                  <c:v>44181</c:v>
                </c:pt>
                <c:pt idx="781">
                  <c:v>44188</c:v>
                </c:pt>
                <c:pt idx="782">
                  <c:v>44195</c:v>
                </c:pt>
                <c:pt idx="783">
                  <c:v>44202</c:v>
                </c:pt>
                <c:pt idx="784">
                  <c:v>44209</c:v>
                </c:pt>
                <c:pt idx="785">
                  <c:v>44216</c:v>
                </c:pt>
                <c:pt idx="786">
                  <c:v>44223</c:v>
                </c:pt>
                <c:pt idx="787">
                  <c:v>44230</c:v>
                </c:pt>
                <c:pt idx="788">
                  <c:v>44237</c:v>
                </c:pt>
                <c:pt idx="789">
                  <c:v>44244</c:v>
                </c:pt>
                <c:pt idx="790">
                  <c:v>44251</c:v>
                </c:pt>
                <c:pt idx="791">
                  <c:v>44258</c:v>
                </c:pt>
                <c:pt idx="792">
                  <c:v>44265</c:v>
                </c:pt>
                <c:pt idx="793">
                  <c:v>44272</c:v>
                </c:pt>
                <c:pt idx="794">
                  <c:v>44279</c:v>
                </c:pt>
                <c:pt idx="795">
                  <c:v>44286</c:v>
                </c:pt>
                <c:pt idx="796">
                  <c:v>44293</c:v>
                </c:pt>
                <c:pt idx="797">
                  <c:v>44300</c:v>
                </c:pt>
                <c:pt idx="798">
                  <c:v>44307</c:v>
                </c:pt>
                <c:pt idx="799">
                  <c:v>44314</c:v>
                </c:pt>
                <c:pt idx="800">
                  <c:v>44321</c:v>
                </c:pt>
                <c:pt idx="801">
                  <c:v>44328</c:v>
                </c:pt>
                <c:pt idx="802">
                  <c:v>44335</c:v>
                </c:pt>
                <c:pt idx="803">
                  <c:v>44342</c:v>
                </c:pt>
                <c:pt idx="804">
                  <c:v>44349</c:v>
                </c:pt>
                <c:pt idx="805">
                  <c:v>44356</c:v>
                </c:pt>
                <c:pt idx="806">
                  <c:v>44363</c:v>
                </c:pt>
                <c:pt idx="807">
                  <c:v>44370</c:v>
                </c:pt>
                <c:pt idx="808">
                  <c:v>44377</c:v>
                </c:pt>
                <c:pt idx="809">
                  <c:v>44384</c:v>
                </c:pt>
                <c:pt idx="810">
                  <c:v>44391</c:v>
                </c:pt>
                <c:pt idx="811">
                  <c:v>44398</c:v>
                </c:pt>
                <c:pt idx="812">
                  <c:v>44405</c:v>
                </c:pt>
                <c:pt idx="813">
                  <c:v>44412</c:v>
                </c:pt>
                <c:pt idx="814">
                  <c:v>44419</c:v>
                </c:pt>
                <c:pt idx="815">
                  <c:v>44426</c:v>
                </c:pt>
                <c:pt idx="816">
                  <c:v>44433</c:v>
                </c:pt>
                <c:pt idx="817">
                  <c:v>44440</c:v>
                </c:pt>
                <c:pt idx="818">
                  <c:v>44447</c:v>
                </c:pt>
                <c:pt idx="819">
                  <c:v>44454</c:v>
                </c:pt>
                <c:pt idx="820">
                  <c:v>44461</c:v>
                </c:pt>
                <c:pt idx="821">
                  <c:v>44468</c:v>
                </c:pt>
                <c:pt idx="822">
                  <c:v>44475</c:v>
                </c:pt>
                <c:pt idx="823">
                  <c:v>44482</c:v>
                </c:pt>
                <c:pt idx="824">
                  <c:v>44489</c:v>
                </c:pt>
                <c:pt idx="825">
                  <c:v>44496</c:v>
                </c:pt>
                <c:pt idx="826">
                  <c:v>44503</c:v>
                </c:pt>
                <c:pt idx="827">
                  <c:v>44510</c:v>
                </c:pt>
                <c:pt idx="828">
                  <c:v>44517</c:v>
                </c:pt>
                <c:pt idx="829">
                  <c:v>44524</c:v>
                </c:pt>
                <c:pt idx="830">
                  <c:v>44531</c:v>
                </c:pt>
                <c:pt idx="831">
                  <c:v>44538</c:v>
                </c:pt>
                <c:pt idx="832">
                  <c:v>44545</c:v>
                </c:pt>
                <c:pt idx="833">
                  <c:v>44552</c:v>
                </c:pt>
                <c:pt idx="834">
                  <c:v>44559</c:v>
                </c:pt>
                <c:pt idx="835">
                  <c:v>44566</c:v>
                </c:pt>
                <c:pt idx="836">
                  <c:v>44573</c:v>
                </c:pt>
                <c:pt idx="837">
                  <c:v>44580</c:v>
                </c:pt>
                <c:pt idx="838">
                  <c:v>44587</c:v>
                </c:pt>
                <c:pt idx="839">
                  <c:v>44594</c:v>
                </c:pt>
                <c:pt idx="840">
                  <c:v>44601</c:v>
                </c:pt>
                <c:pt idx="841">
                  <c:v>44608</c:v>
                </c:pt>
                <c:pt idx="842">
                  <c:v>44615</c:v>
                </c:pt>
                <c:pt idx="843">
                  <c:v>44622</c:v>
                </c:pt>
                <c:pt idx="844">
                  <c:v>44629</c:v>
                </c:pt>
                <c:pt idx="845">
                  <c:v>44636</c:v>
                </c:pt>
                <c:pt idx="846">
                  <c:v>44643</c:v>
                </c:pt>
                <c:pt idx="847">
                  <c:v>44650</c:v>
                </c:pt>
                <c:pt idx="848">
                  <c:v>44657</c:v>
                </c:pt>
                <c:pt idx="849">
                  <c:v>44664</c:v>
                </c:pt>
                <c:pt idx="850">
                  <c:v>44671</c:v>
                </c:pt>
                <c:pt idx="851">
                  <c:v>44678</c:v>
                </c:pt>
                <c:pt idx="852">
                  <c:v>44685</c:v>
                </c:pt>
                <c:pt idx="853">
                  <c:v>44692</c:v>
                </c:pt>
                <c:pt idx="854">
                  <c:v>44699</c:v>
                </c:pt>
                <c:pt idx="855">
                  <c:v>44706</c:v>
                </c:pt>
                <c:pt idx="856">
                  <c:v>44713</c:v>
                </c:pt>
                <c:pt idx="857">
                  <c:v>44720</c:v>
                </c:pt>
                <c:pt idx="858">
                  <c:v>44727</c:v>
                </c:pt>
                <c:pt idx="859">
                  <c:v>44734</c:v>
                </c:pt>
                <c:pt idx="860">
                  <c:v>44741</c:v>
                </c:pt>
                <c:pt idx="861">
                  <c:v>44748</c:v>
                </c:pt>
                <c:pt idx="862">
                  <c:v>44755</c:v>
                </c:pt>
                <c:pt idx="863">
                  <c:v>44762</c:v>
                </c:pt>
                <c:pt idx="864">
                  <c:v>44769</c:v>
                </c:pt>
                <c:pt idx="865">
                  <c:v>44776</c:v>
                </c:pt>
                <c:pt idx="866">
                  <c:v>44783</c:v>
                </c:pt>
                <c:pt idx="867">
                  <c:v>44790</c:v>
                </c:pt>
                <c:pt idx="868">
                  <c:v>44797</c:v>
                </c:pt>
                <c:pt idx="869">
                  <c:v>44804</c:v>
                </c:pt>
                <c:pt idx="870">
                  <c:v>44811</c:v>
                </c:pt>
                <c:pt idx="871">
                  <c:v>44818</c:v>
                </c:pt>
                <c:pt idx="872">
                  <c:v>44825</c:v>
                </c:pt>
                <c:pt idx="873">
                  <c:v>44832</c:v>
                </c:pt>
                <c:pt idx="874">
                  <c:v>44839</c:v>
                </c:pt>
                <c:pt idx="875">
                  <c:v>44846</c:v>
                </c:pt>
                <c:pt idx="876">
                  <c:v>44853</c:v>
                </c:pt>
                <c:pt idx="877">
                  <c:v>44860</c:v>
                </c:pt>
                <c:pt idx="878">
                  <c:v>44867</c:v>
                </c:pt>
                <c:pt idx="879">
                  <c:v>44874</c:v>
                </c:pt>
                <c:pt idx="880">
                  <c:v>44881</c:v>
                </c:pt>
                <c:pt idx="881">
                  <c:v>44888</c:v>
                </c:pt>
                <c:pt idx="882">
                  <c:v>44895</c:v>
                </c:pt>
                <c:pt idx="883">
                  <c:v>44902</c:v>
                </c:pt>
                <c:pt idx="884">
                  <c:v>44909</c:v>
                </c:pt>
                <c:pt idx="885">
                  <c:v>44916</c:v>
                </c:pt>
                <c:pt idx="886">
                  <c:v>44923</c:v>
                </c:pt>
                <c:pt idx="887">
                  <c:v>44930</c:v>
                </c:pt>
                <c:pt idx="888">
                  <c:v>44937</c:v>
                </c:pt>
                <c:pt idx="889">
                  <c:v>44944</c:v>
                </c:pt>
                <c:pt idx="890">
                  <c:v>44951</c:v>
                </c:pt>
                <c:pt idx="891">
                  <c:v>44958</c:v>
                </c:pt>
                <c:pt idx="892">
                  <c:v>44965</c:v>
                </c:pt>
                <c:pt idx="893">
                  <c:v>44972</c:v>
                </c:pt>
                <c:pt idx="894">
                  <c:v>44979</c:v>
                </c:pt>
                <c:pt idx="895">
                  <c:v>44986</c:v>
                </c:pt>
                <c:pt idx="896">
                  <c:v>44993</c:v>
                </c:pt>
                <c:pt idx="897">
                  <c:v>45000</c:v>
                </c:pt>
                <c:pt idx="898">
                  <c:v>45007</c:v>
                </c:pt>
                <c:pt idx="899">
                  <c:v>45014</c:v>
                </c:pt>
                <c:pt idx="900">
                  <c:v>45021</c:v>
                </c:pt>
                <c:pt idx="901">
                  <c:v>45028</c:v>
                </c:pt>
                <c:pt idx="902">
                  <c:v>45035</c:v>
                </c:pt>
                <c:pt idx="903">
                  <c:v>45042</c:v>
                </c:pt>
                <c:pt idx="904">
                  <c:v>45049</c:v>
                </c:pt>
                <c:pt idx="905">
                  <c:v>45056</c:v>
                </c:pt>
                <c:pt idx="906">
                  <c:v>45063</c:v>
                </c:pt>
                <c:pt idx="907">
                  <c:v>45070</c:v>
                </c:pt>
                <c:pt idx="908">
                  <c:v>45077</c:v>
                </c:pt>
                <c:pt idx="909">
                  <c:v>45084</c:v>
                </c:pt>
                <c:pt idx="910">
                  <c:v>45091</c:v>
                </c:pt>
                <c:pt idx="911">
                  <c:v>45098</c:v>
                </c:pt>
                <c:pt idx="912">
                  <c:v>45105</c:v>
                </c:pt>
                <c:pt idx="913">
                  <c:v>45112</c:v>
                </c:pt>
                <c:pt idx="914">
                  <c:v>45119</c:v>
                </c:pt>
                <c:pt idx="915">
                  <c:v>45126</c:v>
                </c:pt>
                <c:pt idx="916">
                  <c:v>45133</c:v>
                </c:pt>
                <c:pt idx="917">
                  <c:v>45140</c:v>
                </c:pt>
                <c:pt idx="918">
                  <c:v>45147</c:v>
                </c:pt>
                <c:pt idx="919">
                  <c:v>45154</c:v>
                </c:pt>
                <c:pt idx="920">
                  <c:v>45161</c:v>
                </c:pt>
                <c:pt idx="921">
                  <c:v>45168</c:v>
                </c:pt>
                <c:pt idx="922">
                  <c:v>45175</c:v>
                </c:pt>
                <c:pt idx="923">
                  <c:v>45182</c:v>
                </c:pt>
                <c:pt idx="924">
                  <c:v>45189</c:v>
                </c:pt>
                <c:pt idx="925">
                  <c:v>45196</c:v>
                </c:pt>
                <c:pt idx="926">
                  <c:v>45203</c:v>
                </c:pt>
                <c:pt idx="927">
                  <c:v>45210</c:v>
                </c:pt>
                <c:pt idx="928">
                  <c:v>45217</c:v>
                </c:pt>
                <c:pt idx="929">
                  <c:v>45224</c:v>
                </c:pt>
                <c:pt idx="930">
                  <c:v>45231</c:v>
                </c:pt>
                <c:pt idx="931">
                  <c:v>45238</c:v>
                </c:pt>
                <c:pt idx="932">
                  <c:v>45245</c:v>
                </c:pt>
                <c:pt idx="933">
                  <c:v>45252</c:v>
                </c:pt>
                <c:pt idx="934">
                  <c:v>45259</c:v>
                </c:pt>
                <c:pt idx="935">
                  <c:v>45266</c:v>
                </c:pt>
                <c:pt idx="936">
                  <c:v>45273</c:v>
                </c:pt>
                <c:pt idx="937">
                  <c:v>45280</c:v>
                </c:pt>
                <c:pt idx="938">
                  <c:v>45287</c:v>
                </c:pt>
                <c:pt idx="939">
                  <c:v>45294</c:v>
                </c:pt>
                <c:pt idx="940">
                  <c:v>45301</c:v>
                </c:pt>
                <c:pt idx="941">
                  <c:v>45308</c:v>
                </c:pt>
                <c:pt idx="942">
                  <c:v>45315</c:v>
                </c:pt>
                <c:pt idx="943">
                  <c:v>45322</c:v>
                </c:pt>
                <c:pt idx="944">
                  <c:v>45329</c:v>
                </c:pt>
                <c:pt idx="945">
                  <c:v>45336</c:v>
                </c:pt>
                <c:pt idx="946">
                  <c:v>45343</c:v>
                </c:pt>
                <c:pt idx="947">
                  <c:v>45350</c:v>
                </c:pt>
                <c:pt idx="948">
                  <c:v>45357</c:v>
                </c:pt>
                <c:pt idx="949">
                  <c:v>45364</c:v>
                </c:pt>
                <c:pt idx="950">
                  <c:v>45371</c:v>
                </c:pt>
                <c:pt idx="951">
                  <c:v>45378</c:v>
                </c:pt>
                <c:pt idx="952">
                  <c:v>45385</c:v>
                </c:pt>
                <c:pt idx="953">
                  <c:v>45392</c:v>
                </c:pt>
                <c:pt idx="954">
                  <c:v>45399</c:v>
                </c:pt>
                <c:pt idx="955">
                  <c:v>45406</c:v>
                </c:pt>
                <c:pt idx="956">
                  <c:v>45413</c:v>
                </c:pt>
                <c:pt idx="957">
                  <c:v>45420</c:v>
                </c:pt>
                <c:pt idx="958">
                  <c:v>45427</c:v>
                </c:pt>
                <c:pt idx="959">
                  <c:v>45434</c:v>
                </c:pt>
                <c:pt idx="960">
                  <c:v>45441</c:v>
                </c:pt>
                <c:pt idx="961">
                  <c:v>45448</c:v>
                </c:pt>
                <c:pt idx="962">
                  <c:v>45455</c:v>
                </c:pt>
                <c:pt idx="963">
                  <c:v>45462</c:v>
                </c:pt>
                <c:pt idx="964">
                  <c:v>45469</c:v>
                </c:pt>
                <c:pt idx="965">
                  <c:v>45476</c:v>
                </c:pt>
                <c:pt idx="966">
                  <c:v>45483</c:v>
                </c:pt>
                <c:pt idx="967">
                  <c:v>45490</c:v>
                </c:pt>
                <c:pt idx="968">
                  <c:v>45497</c:v>
                </c:pt>
                <c:pt idx="969">
                  <c:v>45504</c:v>
                </c:pt>
                <c:pt idx="970">
                  <c:v>45511</c:v>
                </c:pt>
                <c:pt idx="971">
                  <c:v>45518</c:v>
                </c:pt>
                <c:pt idx="972">
                  <c:v>45525</c:v>
                </c:pt>
                <c:pt idx="973">
                  <c:v>45532</c:v>
                </c:pt>
                <c:pt idx="974">
                  <c:v>45539</c:v>
                </c:pt>
                <c:pt idx="975">
                  <c:v>45546</c:v>
                </c:pt>
                <c:pt idx="976">
                  <c:v>45553</c:v>
                </c:pt>
                <c:pt idx="977">
                  <c:v>45560</c:v>
                </c:pt>
                <c:pt idx="978">
                  <c:v>45567</c:v>
                </c:pt>
                <c:pt idx="979">
                  <c:v>45574</c:v>
                </c:pt>
                <c:pt idx="980">
                  <c:v>45581</c:v>
                </c:pt>
                <c:pt idx="981">
                  <c:v>45588</c:v>
                </c:pt>
                <c:pt idx="982">
                  <c:v>45595</c:v>
                </c:pt>
                <c:pt idx="983">
                  <c:v>45602</c:v>
                </c:pt>
                <c:pt idx="984">
                  <c:v>45609</c:v>
                </c:pt>
                <c:pt idx="985">
                  <c:v>45616</c:v>
                </c:pt>
                <c:pt idx="986">
                  <c:v>45623</c:v>
                </c:pt>
                <c:pt idx="987">
                  <c:v>45630</c:v>
                </c:pt>
                <c:pt idx="988">
                  <c:v>45637</c:v>
                </c:pt>
                <c:pt idx="989">
                  <c:v>45644</c:v>
                </c:pt>
                <c:pt idx="990">
                  <c:v>45651</c:v>
                </c:pt>
                <c:pt idx="991">
                  <c:v>45658</c:v>
                </c:pt>
                <c:pt idx="992">
                  <c:v>45665</c:v>
                </c:pt>
                <c:pt idx="993">
                  <c:v>45672</c:v>
                </c:pt>
                <c:pt idx="994">
                  <c:v>45679</c:v>
                </c:pt>
                <c:pt idx="995">
                  <c:v>45686</c:v>
                </c:pt>
                <c:pt idx="996">
                  <c:v>45693</c:v>
                </c:pt>
                <c:pt idx="997">
                  <c:v>45700</c:v>
                </c:pt>
                <c:pt idx="998">
                  <c:v>45707</c:v>
                </c:pt>
                <c:pt idx="999">
                  <c:v>45714</c:v>
                </c:pt>
                <c:pt idx="1000">
                  <c:v>45721</c:v>
                </c:pt>
                <c:pt idx="1001">
                  <c:v>45728</c:v>
                </c:pt>
                <c:pt idx="1002">
                  <c:v>45735</c:v>
                </c:pt>
                <c:pt idx="1003">
                  <c:v>45742</c:v>
                </c:pt>
                <c:pt idx="1004">
                  <c:v>45749</c:v>
                </c:pt>
                <c:pt idx="1005">
                  <c:v>45756</c:v>
                </c:pt>
                <c:pt idx="1006">
                  <c:v>45763</c:v>
                </c:pt>
                <c:pt idx="1007">
                  <c:v>45770</c:v>
                </c:pt>
                <c:pt idx="1008">
                  <c:v>45777</c:v>
                </c:pt>
                <c:pt idx="1009">
                  <c:v>45784</c:v>
                </c:pt>
                <c:pt idx="1010">
                  <c:v>45791</c:v>
                </c:pt>
                <c:pt idx="1011">
                  <c:v>45798</c:v>
                </c:pt>
                <c:pt idx="1012">
                  <c:v>45805</c:v>
                </c:pt>
                <c:pt idx="1013">
                  <c:v>45812</c:v>
                </c:pt>
                <c:pt idx="1014">
                  <c:v>45819</c:v>
                </c:pt>
                <c:pt idx="1015">
                  <c:v>45826</c:v>
                </c:pt>
                <c:pt idx="1016">
                  <c:v>45833</c:v>
                </c:pt>
                <c:pt idx="1017">
                  <c:v>45840</c:v>
                </c:pt>
                <c:pt idx="1018">
                  <c:v>45847</c:v>
                </c:pt>
                <c:pt idx="1019">
                  <c:v>45854</c:v>
                </c:pt>
                <c:pt idx="1020">
                  <c:v>45861</c:v>
                </c:pt>
                <c:pt idx="1021">
                  <c:v>45868</c:v>
                </c:pt>
                <c:pt idx="1022">
                  <c:v>45875</c:v>
                </c:pt>
                <c:pt idx="1023">
                  <c:v>45882</c:v>
                </c:pt>
                <c:pt idx="1024">
                  <c:v>45889</c:v>
                </c:pt>
                <c:pt idx="1025">
                  <c:v>45896</c:v>
                </c:pt>
                <c:pt idx="1026">
                  <c:v>45903</c:v>
                </c:pt>
                <c:pt idx="1027">
                  <c:v>45910</c:v>
                </c:pt>
                <c:pt idx="1028">
                  <c:v>45917</c:v>
                </c:pt>
                <c:pt idx="1029">
                  <c:v>45924</c:v>
                </c:pt>
                <c:pt idx="1030">
                  <c:v>45931</c:v>
                </c:pt>
                <c:pt idx="1031">
                  <c:v>45938</c:v>
                </c:pt>
                <c:pt idx="1032">
                  <c:v>45945</c:v>
                </c:pt>
                <c:pt idx="1033">
                  <c:v>45952</c:v>
                </c:pt>
                <c:pt idx="1034">
                  <c:v>45959</c:v>
                </c:pt>
                <c:pt idx="1035">
                  <c:v>45966</c:v>
                </c:pt>
                <c:pt idx="1036">
                  <c:v>45973</c:v>
                </c:pt>
                <c:pt idx="1037">
                  <c:v>45980</c:v>
                </c:pt>
                <c:pt idx="1038">
                  <c:v>45987</c:v>
                </c:pt>
                <c:pt idx="1039">
                  <c:v>45994</c:v>
                </c:pt>
                <c:pt idx="1040">
                  <c:v>46001</c:v>
                </c:pt>
                <c:pt idx="1041">
                  <c:v>46008</c:v>
                </c:pt>
                <c:pt idx="1042">
                  <c:v>46015</c:v>
                </c:pt>
                <c:pt idx="1043">
                  <c:v>46022</c:v>
                </c:pt>
                <c:pt idx="1044">
                  <c:v>46029</c:v>
                </c:pt>
                <c:pt idx="1045">
                  <c:v>46036</c:v>
                </c:pt>
                <c:pt idx="1046">
                  <c:v>46043</c:v>
                </c:pt>
                <c:pt idx="1047">
                  <c:v>46050</c:v>
                </c:pt>
              </c:numCache>
            </c:numRef>
          </c:cat>
          <c:val>
            <c:numRef>
              <c:f>'Weekly, As of Wednesday'!$C$161:$C$1208</c:f>
              <c:numCache>
                <c:formatCode>General</c:formatCode>
                <c:ptCount val="1048"/>
                <c:pt idx="0">
                  <c:v>742870</c:v>
                </c:pt>
                <c:pt idx="1">
                  <c:v>744479</c:v>
                </c:pt>
                <c:pt idx="2">
                  <c:v>745685</c:v>
                </c:pt>
                <c:pt idx="3">
                  <c:v>746588</c:v>
                </c:pt>
                <c:pt idx="4">
                  <c:v>748840</c:v>
                </c:pt>
                <c:pt idx="5">
                  <c:v>748828</c:v>
                </c:pt>
                <c:pt idx="6">
                  <c:v>751327</c:v>
                </c:pt>
                <c:pt idx="7">
                  <c:v>752549</c:v>
                </c:pt>
                <c:pt idx="8">
                  <c:v>754682</c:v>
                </c:pt>
                <c:pt idx="9">
                  <c:v>755576</c:v>
                </c:pt>
                <c:pt idx="10">
                  <c:v>757213</c:v>
                </c:pt>
                <c:pt idx="11">
                  <c:v>757257</c:v>
                </c:pt>
                <c:pt idx="12">
                  <c:v>758529</c:v>
                </c:pt>
                <c:pt idx="13">
                  <c:v>758551</c:v>
                </c:pt>
                <c:pt idx="14">
                  <c:v>758563</c:v>
                </c:pt>
                <c:pt idx="15">
                  <c:v>758575</c:v>
                </c:pt>
                <c:pt idx="16">
                  <c:v>759683</c:v>
                </c:pt>
                <c:pt idx="17">
                  <c:v>759704</c:v>
                </c:pt>
                <c:pt idx="18">
                  <c:v>759737</c:v>
                </c:pt>
                <c:pt idx="19">
                  <c:v>759651</c:v>
                </c:pt>
                <c:pt idx="20">
                  <c:v>762378</c:v>
                </c:pt>
                <c:pt idx="21">
                  <c:v>762411</c:v>
                </c:pt>
                <c:pt idx="22">
                  <c:v>764877</c:v>
                </c:pt>
                <c:pt idx="23">
                  <c:v>766245</c:v>
                </c:pt>
                <c:pt idx="24">
                  <c:v>766297</c:v>
                </c:pt>
                <c:pt idx="25">
                  <c:v>766349</c:v>
                </c:pt>
                <c:pt idx="26">
                  <c:v>766385</c:v>
                </c:pt>
                <c:pt idx="27">
                  <c:v>766414</c:v>
                </c:pt>
                <c:pt idx="28">
                  <c:v>764731</c:v>
                </c:pt>
                <c:pt idx="29">
                  <c:v>764763</c:v>
                </c:pt>
                <c:pt idx="30">
                  <c:v>764815</c:v>
                </c:pt>
                <c:pt idx="31">
                  <c:v>764828</c:v>
                </c:pt>
                <c:pt idx="32">
                  <c:v>764842</c:v>
                </c:pt>
                <c:pt idx="33">
                  <c:v>764855</c:v>
                </c:pt>
                <c:pt idx="34">
                  <c:v>766738</c:v>
                </c:pt>
                <c:pt idx="35">
                  <c:v>766757</c:v>
                </c:pt>
                <c:pt idx="36">
                  <c:v>768874</c:v>
                </c:pt>
                <c:pt idx="37">
                  <c:v>768895</c:v>
                </c:pt>
                <c:pt idx="38">
                  <c:v>768915</c:v>
                </c:pt>
                <c:pt idx="39">
                  <c:v>768932</c:v>
                </c:pt>
                <c:pt idx="40">
                  <c:v>768945</c:v>
                </c:pt>
                <c:pt idx="41">
                  <c:v>766651</c:v>
                </c:pt>
                <c:pt idx="42">
                  <c:v>768422</c:v>
                </c:pt>
                <c:pt idx="43">
                  <c:v>769918</c:v>
                </c:pt>
                <c:pt idx="44">
                  <c:v>770425</c:v>
                </c:pt>
                <c:pt idx="45">
                  <c:v>770050</c:v>
                </c:pt>
                <c:pt idx="46">
                  <c:v>771873</c:v>
                </c:pt>
                <c:pt idx="47">
                  <c:v>772610</c:v>
                </c:pt>
                <c:pt idx="48">
                  <c:v>774215</c:v>
                </c:pt>
                <c:pt idx="49">
                  <c:v>775603</c:v>
                </c:pt>
                <c:pt idx="50">
                  <c:v>777638</c:v>
                </c:pt>
                <c:pt idx="51">
                  <c:v>778938</c:v>
                </c:pt>
                <c:pt idx="52">
                  <c:v>778910</c:v>
                </c:pt>
                <c:pt idx="53">
                  <c:v>778898</c:v>
                </c:pt>
                <c:pt idx="54">
                  <c:v>778887</c:v>
                </c:pt>
                <c:pt idx="55">
                  <c:v>778875</c:v>
                </c:pt>
                <c:pt idx="56">
                  <c:v>778863</c:v>
                </c:pt>
                <c:pt idx="57">
                  <c:v>778876</c:v>
                </c:pt>
                <c:pt idx="58">
                  <c:v>778889</c:v>
                </c:pt>
                <c:pt idx="59">
                  <c:v>778902</c:v>
                </c:pt>
                <c:pt idx="60">
                  <c:v>780793</c:v>
                </c:pt>
                <c:pt idx="61">
                  <c:v>780818</c:v>
                </c:pt>
                <c:pt idx="62">
                  <c:v>780842</c:v>
                </c:pt>
                <c:pt idx="63">
                  <c:v>780866</c:v>
                </c:pt>
                <c:pt idx="64">
                  <c:v>780890</c:v>
                </c:pt>
                <c:pt idx="65">
                  <c:v>780926</c:v>
                </c:pt>
                <c:pt idx="66">
                  <c:v>782816</c:v>
                </c:pt>
                <c:pt idx="67">
                  <c:v>782860</c:v>
                </c:pt>
                <c:pt idx="68">
                  <c:v>787149</c:v>
                </c:pt>
                <c:pt idx="69">
                  <c:v>787210</c:v>
                </c:pt>
                <c:pt idx="70">
                  <c:v>790025</c:v>
                </c:pt>
                <c:pt idx="71">
                  <c:v>790103</c:v>
                </c:pt>
                <c:pt idx="72">
                  <c:v>790182</c:v>
                </c:pt>
                <c:pt idx="73">
                  <c:v>790260</c:v>
                </c:pt>
                <c:pt idx="74">
                  <c:v>790322</c:v>
                </c:pt>
                <c:pt idx="75">
                  <c:v>790380</c:v>
                </c:pt>
                <c:pt idx="76">
                  <c:v>790439</c:v>
                </c:pt>
                <c:pt idx="77">
                  <c:v>790497</c:v>
                </c:pt>
                <c:pt idx="78">
                  <c:v>790553</c:v>
                </c:pt>
                <c:pt idx="79">
                  <c:v>790606</c:v>
                </c:pt>
                <c:pt idx="80">
                  <c:v>790660</c:v>
                </c:pt>
                <c:pt idx="81">
                  <c:v>790714</c:v>
                </c:pt>
                <c:pt idx="82">
                  <c:v>790802</c:v>
                </c:pt>
                <c:pt idx="83">
                  <c:v>790820</c:v>
                </c:pt>
                <c:pt idx="84">
                  <c:v>789601</c:v>
                </c:pt>
                <c:pt idx="85">
                  <c:v>789619</c:v>
                </c:pt>
                <c:pt idx="86">
                  <c:v>784637</c:v>
                </c:pt>
                <c:pt idx="87">
                  <c:v>779640</c:v>
                </c:pt>
                <c:pt idx="88">
                  <c:v>779638</c:v>
                </c:pt>
                <c:pt idx="89">
                  <c:v>779635</c:v>
                </c:pt>
                <c:pt idx="90">
                  <c:v>779633</c:v>
                </c:pt>
                <c:pt idx="91">
                  <c:v>779624</c:v>
                </c:pt>
                <c:pt idx="92">
                  <c:v>779608</c:v>
                </c:pt>
                <c:pt idx="93">
                  <c:v>779591</c:v>
                </c:pt>
                <c:pt idx="94">
                  <c:v>779574</c:v>
                </c:pt>
                <c:pt idx="95">
                  <c:v>779586</c:v>
                </c:pt>
                <c:pt idx="96">
                  <c:v>779613</c:v>
                </c:pt>
                <c:pt idx="97">
                  <c:v>779639</c:v>
                </c:pt>
                <c:pt idx="98">
                  <c:v>779670</c:v>
                </c:pt>
                <c:pt idx="99">
                  <c:v>779693</c:v>
                </c:pt>
                <c:pt idx="100">
                  <c:v>779715</c:v>
                </c:pt>
                <c:pt idx="101">
                  <c:v>774735</c:v>
                </c:pt>
                <c:pt idx="102">
                  <c:v>769755</c:v>
                </c:pt>
                <c:pt idx="103">
                  <c:v>754612</c:v>
                </c:pt>
                <c:pt idx="104">
                  <c:v>740627</c:v>
                </c:pt>
                <c:pt idx="105">
                  <c:v>728203</c:v>
                </c:pt>
                <c:pt idx="106">
                  <c:v>728259</c:v>
                </c:pt>
                <c:pt idx="107">
                  <c:v>723315</c:v>
                </c:pt>
                <c:pt idx="108">
                  <c:v>718371</c:v>
                </c:pt>
                <c:pt idx="109">
                  <c:v>713376</c:v>
                </c:pt>
                <c:pt idx="110">
                  <c:v>713369</c:v>
                </c:pt>
                <c:pt idx="111">
                  <c:v>713362</c:v>
                </c:pt>
                <c:pt idx="112">
                  <c:v>713355</c:v>
                </c:pt>
                <c:pt idx="113">
                  <c:v>713388</c:v>
                </c:pt>
                <c:pt idx="114">
                  <c:v>703436</c:v>
                </c:pt>
                <c:pt idx="115">
                  <c:v>660484</c:v>
                </c:pt>
                <c:pt idx="116">
                  <c:v>612305</c:v>
                </c:pt>
                <c:pt idx="117">
                  <c:v>581240</c:v>
                </c:pt>
                <c:pt idx="118">
                  <c:v>560114</c:v>
                </c:pt>
                <c:pt idx="119">
                  <c:v>548632</c:v>
                </c:pt>
                <c:pt idx="120">
                  <c:v>548661</c:v>
                </c:pt>
                <c:pt idx="121">
                  <c:v>548692</c:v>
                </c:pt>
                <c:pt idx="122">
                  <c:v>536714</c:v>
                </c:pt>
                <c:pt idx="123">
                  <c:v>515656</c:v>
                </c:pt>
                <c:pt idx="124">
                  <c:v>502863</c:v>
                </c:pt>
                <c:pt idx="125">
                  <c:v>491091</c:v>
                </c:pt>
                <c:pt idx="126">
                  <c:v>486937</c:v>
                </c:pt>
                <c:pt idx="127">
                  <c:v>482073</c:v>
                </c:pt>
                <c:pt idx="128">
                  <c:v>478734</c:v>
                </c:pt>
                <c:pt idx="129">
                  <c:v>478796</c:v>
                </c:pt>
                <c:pt idx="130">
                  <c:v>478866</c:v>
                </c:pt>
                <c:pt idx="131">
                  <c:v>478951</c:v>
                </c:pt>
                <c:pt idx="132">
                  <c:v>479036</c:v>
                </c:pt>
                <c:pt idx="133">
                  <c:v>479121</c:v>
                </c:pt>
                <c:pt idx="134">
                  <c:v>479206</c:v>
                </c:pt>
                <c:pt idx="135">
                  <c:v>479330</c:v>
                </c:pt>
                <c:pt idx="136">
                  <c:v>479434</c:v>
                </c:pt>
                <c:pt idx="137">
                  <c:v>479538</c:v>
                </c:pt>
                <c:pt idx="138">
                  <c:v>479642</c:v>
                </c:pt>
                <c:pt idx="139">
                  <c:v>479726</c:v>
                </c:pt>
                <c:pt idx="140">
                  <c:v>479782</c:v>
                </c:pt>
                <c:pt idx="141">
                  <c:v>479839</c:v>
                </c:pt>
                <c:pt idx="142">
                  <c:v>476578</c:v>
                </c:pt>
                <c:pt idx="143">
                  <c:v>476621</c:v>
                </c:pt>
                <c:pt idx="144">
                  <c:v>476579</c:v>
                </c:pt>
                <c:pt idx="145">
                  <c:v>476555</c:v>
                </c:pt>
                <c:pt idx="146">
                  <c:v>476512</c:v>
                </c:pt>
                <c:pt idx="147">
                  <c:v>476469</c:v>
                </c:pt>
                <c:pt idx="148">
                  <c:v>476456</c:v>
                </c:pt>
                <c:pt idx="149">
                  <c:v>476440</c:v>
                </c:pt>
                <c:pt idx="150">
                  <c:v>476425</c:v>
                </c:pt>
                <c:pt idx="151">
                  <c:v>476407</c:v>
                </c:pt>
                <c:pt idx="152">
                  <c:v>476354</c:v>
                </c:pt>
                <c:pt idx="153">
                  <c:v>476246</c:v>
                </c:pt>
                <c:pt idx="154">
                  <c:v>476138</c:v>
                </c:pt>
                <c:pt idx="155">
                  <c:v>476014</c:v>
                </c:pt>
                <c:pt idx="156">
                  <c:v>475921</c:v>
                </c:pt>
                <c:pt idx="157">
                  <c:v>475718</c:v>
                </c:pt>
                <c:pt idx="158">
                  <c:v>475515</c:v>
                </c:pt>
                <c:pt idx="159">
                  <c:v>475322</c:v>
                </c:pt>
                <c:pt idx="160">
                  <c:v>475129</c:v>
                </c:pt>
                <c:pt idx="161">
                  <c:v>474982</c:v>
                </c:pt>
                <c:pt idx="162">
                  <c:v>474869</c:v>
                </c:pt>
                <c:pt idx="163">
                  <c:v>474756</c:v>
                </c:pt>
                <c:pt idx="164">
                  <c:v>474643</c:v>
                </c:pt>
                <c:pt idx="165">
                  <c:v>474619</c:v>
                </c:pt>
                <c:pt idx="166">
                  <c:v>474661</c:v>
                </c:pt>
                <c:pt idx="167">
                  <c:v>474704</c:v>
                </c:pt>
                <c:pt idx="168">
                  <c:v>474746</c:v>
                </c:pt>
                <c:pt idx="169">
                  <c:v>492330</c:v>
                </c:pt>
                <c:pt idx="170">
                  <c:v>508414</c:v>
                </c:pt>
                <c:pt idx="171">
                  <c:v>526103</c:v>
                </c:pt>
                <c:pt idx="172">
                  <c:v>534969</c:v>
                </c:pt>
                <c:pt idx="173">
                  <c:v>549046</c:v>
                </c:pt>
                <c:pt idx="174">
                  <c:v>560601</c:v>
                </c:pt>
                <c:pt idx="175">
                  <c:v>577091</c:v>
                </c:pt>
                <c:pt idx="176">
                  <c:v>583271</c:v>
                </c:pt>
                <c:pt idx="177">
                  <c:v>600142</c:v>
                </c:pt>
                <c:pt idx="178">
                  <c:v>606168</c:v>
                </c:pt>
                <c:pt idx="179">
                  <c:v>628690</c:v>
                </c:pt>
                <c:pt idx="180">
                  <c:v>638668</c:v>
                </c:pt>
                <c:pt idx="181">
                  <c:v>653193</c:v>
                </c:pt>
                <c:pt idx="182">
                  <c:v>663470</c:v>
                </c:pt>
                <c:pt idx="183">
                  <c:v>673500</c:v>
                </c:pt>
                <c:pt idx="184">
                  <c:v>684030</c:v>
                </c:pt>
                <c:pt idx="185">
                  <c:v>692726</c:v>
                </c:pt>
                <c:pt idx="186">
                  <c:v>695758</c:v>
                </c:pt>
                <c:pt idx="187">
                  <c:v>705331</c:v>
                </c:pt>
                <c:pt idx="188">
                  <c:v>728974</c:v>
                </c:pt>
                <c:pt idx="189">
                  <c:v>736086</c:v>
                </c:pt>
                <c:pt idx="190">
                  <c:v>744878</c:v>
                </c:pt>
                <c:pt idx="191">
                  <c:v>752841</c:v>
                </c:pt>
                <c:pt idx="192">
                  <c:v>757772</c:v>
                </c:pt>
                <c:pt idx="193">
                  <c:v>759803</c:v>
                </c:pt>
                <c:pt idx="194">
                  <c:v>765633</c:v>
                </c:pt>
                <c:pt idx="195">
                  <c:v>769160</c:v>
                </c:pt>
                <c:pt idx="196">
                  <c:v>769185</c:v>
                </c:pt>
                <c:pt idx="197">
                  <c:v>773460</c:v>
                </c:pt>
                <c:pt idx="198">
                  <c:v>773486</c:v>
                </c:pt>
                <c:pt idx="199">
                  <c:v>774561</c:v>
                </c:pt>
                <c:pt idx="200">
                  <c:v>776512</c:v>
                </c:pt>
                <c:pt idx="201">
                  <c:v>776520</c:v>
                </c:pt>
                <c:pt idx="202">
                  <c:v>776527</c:v>
                </c:pt>
                <c:pt idx="203">
                  <c:v>776535</c:v>
                </c:pt>
                <c:pt idx="204">
                  <c:v>776543</c:v>
                </c:pt>
                <c:pt idx="205">
                  <c:v>776554</c:v>
                </c:pt>
                <c:pt idx="206">
                  <c:v>776565</c:v>
                </c:pt>
                <c:pt idx="207">
                  <c:v>776576</c:v>
                </c:pt>
                <c:pt idx="208">
                  <c:v>776587</c:v>
                </c:pt>
                <c:pt idx="209">
                  <c:v>776595</c:v>
                </c:pt>
                <c:pt idx="210">
                  <c:v>776603</c:v>
                </c:pt>
                <c:pt idx="211">
                  <c:v>776611</c:v>
                </c:pt>
                <c:pt idx="212">
                  <c:v>776619</c:v>
                </c:pt>
                <c:pt idx="213">
                  <c:v>776614</c:v>
                </c:pt>
                <c:pt idx="214">
                  <c:v>776592</c:v>
                </c:pt>
                <c:pt idx="215">
                  <c:v>776571</c:v>
                </c:pt>
                <c:pt idx="216">
                  <c:v>776549</c:v>
                </c:pt>
                <c:pt idx="217">
                  <c:v>776553</c:v>
                </c:pt>
                <c:pt idx="218">
                  <c:v>776591</c:v>
                </c:pt>
                <c:pt idx="219">
                  <c:v>776629</c:v>
                </c:pt>
                <c:pt idx="220">
                  <c:v>776667</c:v>
                </c:pt>
                <c:pt idx="221">
                  <c:v>776705</c:v>
                </c:pt>
                <c:pt idx="222">
                  <c:v>776708</c:v>
                </c:pt>
                <c:pt idx="223">
                  <c:v>776711</c:v>
                </c:pt>
                <c:pt idx="224">
                  <c:v>776714</c:v>
                </c:pt>
                <c:pt idx="225">
                  <c:v>776717</c:v>
                </c:pt>
                <c:pt idx="226">
                  <c:v>776749</c:v>
                </c:pt>
                <c:pt idx="227">
                  <c:v>776792</c:v>
                </c:pt>
                <c:pt idx="228">
                  <c:v>776834</c:v>
                </c:pt>
                <c:pt idx="229">
                  <c:v>776877</c:v>
                </c:pt>
                <c:pt idx="230">
                  <c:v>776913</c:v>
                </c:pt>
                <c:pt idx="231">
                  <c:v>776932</c:v>
                </c:pt>
                <c:pt idx="232">
                  <c:v>776951</c:v>
                </c:pt>
                <c:pt idx="233">
                  <c:v>776970</c:v>
                </c:pt>
                <c:pt idx="234">
                  <c:v>776989</c:v>
                </c:pt>
                <c:pt idx="235">
                  <c:v>776997</c:v>
                </c:pt>
                <c:pt idx="236">
                  <c:v>777005</c:v>
                </c:pt>
                <c:pt idx="237">
                  <c:v>777013</c:v>
                </c:pt>
                <c:pt idx="238">
                  <c:v>777021</c:v>
                </c:pt>
                <c:pt idx="239">
                  <c:v>777019</c:v>
                </c:pt>
                <c:pt idx="240">
                  <c:v>777009</c:v>
                </c:pt>
                <c:pt idx="241">
                  <c:v>779549</c:v>
                </c:pt>
                <c:pt idx="242">
                  <c:v>784498</c:v>
                </c:pt>
                <c:pt idx="243">
                  <c:v>786283</c:v>
                </c:pt>
                <c:pt idx="244">
                  <c:v>789894</c:v>
                </c:pt>
                <c:pt idx="245">
                  <c:v>794646</c:v>
                </c:pt>
                <c:pt idx="246">
                  <c:v>805107</c:v>
                </c:pt>
                <c:pt idx="247">
                  <c:v>811669</c:v>
                </c:pt>
                <c:pt idx="248">
                  <c:v>819072</c:v>
                </c:pt>
                <c:pt idx="249">
                  <c:v>821156</c:v>
                </c:pt>
                <c:pt idx="250">
                  <c:v>832121</c:v>
                </c:pt>
                <c:pt idx="251">
                  <c:v>837848</c:v>
                </c:pt>
                <c:pt idx="252">
                  <c:v>842008</c:v>
                </c:pt>
                <c:pt idx="253">
                  <c:v>853041</c:v>
                </c:pt>
                <c:pt idx="254">
                  <c:v>873618</c:v>
                </c:pt>
                <c:pt idx="255">
                  <c:v>901238</c:v>
                </c:pt>
                <c:pt idx="256">
                  <c:v>917451</c:v>
                </c:pt>
                <c:pt idx="257">
                  <c:v>949612</c:v>
                </c:pt>
                <c:pt idx="258">
                  <c:v>967553</c:v>
                </c:pt>
                <c:pt idx="259">
                  <c:v>1007237</c:v>
                </c:pt>
                <c:pt idx="260">
                  <c:v>1016102</c:v>
                </c:pt>
                <c:pt idx="261">
                  <c:v>1030985</c:v>
                </c:pt>
                <c:pt idx="262">
                  <c:v>1062061</c:v>
                </c:pt>
                <c:pt idx="263">
                  <c:v>1079578</c:v>
                </c:pt>
                <c:pt idx="264">
                  <c:v>1114448</c:v>
                </c:pt>
                <c:pt idx="265">
                  <c:v>1138166</c:v>
                </c:pt>
                <c:pt idx="266">
                  <c:v>1167087</c:v>
                </c:pt>
                <c:pt idx="267">
                  <c:v>1190341</c:v>
                </c:pt>
                <c:pt idx="268">
                  <c:v>1213425</c:v>
                </c:pt>
                <c:pt idx="269">
                  <c:v>1236258</c:v>
                </c:pt>
                <c:pt idx="270">
                  <c:v>1266069</c:v>
                </c:pt>
                <c:pt idx="271">
                  <c:v>1280386</c:v>
                </c:pt>
                <c:pt idx="272">
                  <c:v>1305239</c:v>
                </c:pt>
                <c:pt idx="273">
                  <c:v>1333445</c:v>
                </c:pt>
                <c:pt idx="274">
                  <c:v>1358207</c:v>
                </c:pt>
                <c:pt idx="275">
                  <c:v>1374695</c:v>
                </c:pt>
                <c:pt idx="276">
                  <c:v>1402494</c:v>
                </c:pt>
                <c:pt idx="277">
                  <c:v>1413467</c:v>
                </c:pt>
                <c:pt idx="278">
                  <c:v>1441855</c:v>
                </c:pt>
                <c:pt idx="279">
                  <c:v>1466209</c:v>
                </c:pt>
                <c:pt idx="280">
                  <c:v>1495166</c:v>
                </c:pt>
                <c:pt idx="281">
                  <c:v>1519327</c:v>
                </c:pt>
                <c:pt idx="282">
                  <c:v>1532236</c:v>
                </c:pt>
                <c:pt idx="283">
                  <c:v>1554660</c:v>
                </c:pt>
                <c:pt idx="284">
                  <c:v>1575939</c:v>
                </c:pt>
                <c:pt idx="285">
                  <c:v>1601963</c:v>
                </c:pt>
                <c:pt idx="286">
                  <c:v>1617060</c:v>
                </c:pt>
                <c:pt idx="287">
                  <c:v>1624515</c:v>
                </c:pt>
                <c:pt idx="288">
                  <c:v>1630414</c:v>
                </c:pt>
                <c:pt idx="289">
                  <c:v>1634093</c:v>
                </c:pt>
                <c:pt idx="290">
                  <c:v>1638161</c:v>
                </c:pt>
                <c:pt idx="291">
                  <c:v>1640919</c:v>
                </c:pt>
                <c:pt idx="292">
                  <c:v>1644743</c:v>
                </c:pt>
                <c:pt idx="293">
                  <c:v>1647633</c:v>
                </c:pt>
                <c:pt idx="294">
                  <c:v>1648435</c:v>
                </c:pt>
                <c:pt idx="295">
                  <c:v>1652113</c:v>
                </c:pt>
                <c:pt idx="296">
                  <c:v>1655599</c:v>
                </c:pt>
                <c:pt idx="297">
                  <c:v>1658960</c:v>
                </c:pt>
                <c:pt idx="298">
                  <c:v>1663105</c:v>
                </c:pt>
                <c:pt idx="299">
                  <c:v>1664655</c:v>
                </c:pt>
                <c:pt idx="300">
                  <c:v>1671784</c:v>
                </c:pt>
                <c:pt idx="301">
                  <c:v>1668766</c:v>
                </c:pt>
                <c:pt idx="302">
                  <c:v>1670256</c:v>
                </c:pt>
                <c:pt idx="303">
                  <c:v>1678012</c:v>
                </c:pt>
                <c:pt idx="304">
                  <c:v>1654195</c:v>
                </c:pt>
                <c:pt idx="305">
                  <c:v>1668111</c:v>
                </c:pt>
                <c:pt idx="306">
                  <c:v>1675836</c:v>
                </c:pt>
                <c:pt idx="307">
                  <c:v>1664795</c:v>
                </c:pt>
                <c:pt idx="308">
                  <c:v>1672038</c:v>
                </c:pt>
                <c:pt idx="309">
                  <c:v>1675034</c:v>
                </c:pt>
                <c:pt idx="310">
                  <c:v>1673475</c:v>
                </c:pt>
                <c:pt idx="311">
                  <c:v>1684249</c:v>
                </c:pt>
                <c:pt idx="312">
                  <c:v>1672092</c:v>
                </c:pt>
                <c:pt idx="313">
                  <c:v>1663438</c:v>
                </c:pt>
                <c:pt idx="314">
                  <c:v>1650843</c:v>
                </c:pt>
                <c:pt idx="315">
                  <c:v>1651506</c:v>
                </c:pt>
                <c:pt idx="316">
                  <c:v>1661529</c:v>
                </c:pt>
                <c:pt idx="317">
                  <c:v>1662459</c:v>
                </c:pt>
                <c:pt idx="318">
                  <c:v>1660692</c:v>
                </c:pt>
                <c:pt idx="319">
                  <c:v>1667071</c:v>
                </c:pt>
                <c:pt idx="320">
                  <c:v>1656581</c:v>
                </c:pt>
                <c:pt idx="321">
                  <c:v>1661601</c:v>
                </c:pt>
                <c:pt idx="322">
                  <c:v>1659279</c:v>
                </c:pt>
                <c:pt idx="323">
                  <c:v>1659768</c:v>
                </c:pt>
                <c:pt idx="324">
                  <c:v>1663484</c:v>
                </c:pt>
                <c:pt idx="325">
                  <c:v>1664911</c:v>
                </c:pt>
                <c:pt idx="326">
                  <c:v>1669371</c:v>
                </c:pt>
                <c:pt idx="327">
                  <c:v>1681093</c:v>
                </c:pt>
                <c:pt idx="328">
                  <c:v>1672141</c:v>
                </c:pt>
                <c:pt idx="329">
                  <c:v>1667766</c:v>
                </c:pt>
                <c:pt idx="330">
                  <c:v>1667630</c:v>
                </c:pt>
                <c:pt idx="331">
                  <c:v>1665939</c:v>
                </c:pt>
                <c:pt idx="332">
                  <c:v>1656793</c:v>
                </c:pt>
                <c:pt idx="333">
                  <c:v>1656824</c:v>
                </c:pt>
                <c:pt idx="334">
                  <c:v>1656675</c:v>
                </c:pt>
                <c:pt idx="335">
                  <c:v>1664292</c:v>
                </c:pt>
                <c:pt idx="336">
                  <c:v>1660158</c:v>
                </c:pt>
                <c:pt idx="337">
                  <c:v>1663577</c:v>
                </c:pt>
                <c:pt idx="338">
                  <c:v>1666530</c:v>
                </c:pt>
                <c:pt idx="339">
                  <c:v>1666375</c:v>
                </c:pt>
                <c:pt idx="340">
                  <c:v>1662637</c:v>
                </c:pt>
                <c:pt idx="341">
                  <c:v>1648694</c:v>
                </c:pt>
                <c:pt idx="342">
                  <c:v>1651432</c:v>
                </c:pt>
                <c:pt idx="343">
                  <c:v>1649294</c:v>
                </c:pt>
                <c:pt idx="344">
                  <c:v>1652416</c:v>
                </c:pt>
                <c:pt idx="345">
                  <c:v>1646360</c:v>
                </c:pt>
                <c:pt idx="346">
                  <c:v>1637152</c:v>
                </c:pt>
                <c:pt idx="347">
                  <c:v>1639413</c:v>
                </c:pt>
                <c:pt idx="348">
                  <c:v>1648862</c:v>
                </c:pt>
                <c:pt idx="349">
                  <c:v>1650851</c:v>
                </c:pt>
                <c:pt idx="350">
                  <c:v>1646098</c:v>
                </c:pt>
                <c:pt idx="351">
                  <c:v>1648403</c:v>
                </c:pt>
                <c:pt idx="352">
                  <c:v>1652944</c:v>
                </c:pt>
                <c:pt idx="353">
                  <c:v>1653737</c:v>
                </c:pt>
                <c:pt idx="354">
                  <c:v>1659084</c:v>
                </c:pt>
                <c:pt idx="355">
                  <c:v>1646524</c:v>
                </c:pt>
                <c:pt idx="356">
                  <c:v>1645334</c:v>
                </c:pt>
                <c:pt idx="357">
                  <c:v>1651289</c:v>
                </c:pt>
                <c:pt idx="358">
                  <c:v>1656833</c:v>
                </c:pt>
                <c:pt idx="359">
                  <c:v>1650489</c:v>
                </c:pt>
                <c:pt idx="360">
                  <c:v>1646645</c:v>
                </c:pt>
                <c:pt idx="361">
                  <c:v>1653593</c:v>
                </c:pt>
                <c:pt idx="362">
                  <c:v>1660807</c:v>
                </c:pt>
                <c:pt idx="363">
                  <c:v>1658851</c:v>
                </c:pt>
                <c:pt idx="364">
                  <c:v>1656930</c:v>
                </c:pt>
                <c:pt idx="365">
                  <c:v>1666118</c:v>
                </c:pt>
                <c:pt idx="366">
                  <c:v>1676307</c:v>
                </c:pt>
                <c:pt idx="367">
                  <c:v>1688886</c:v>
                </c:pt>
                <c:pt idx="368">
                  <c:v>1696691</c:v>
                </c:pt>
                <c:pt idx="369">
                  <c:v>1710058</c:v>
                </c:pt>
                <c:pt idx="370">
                  <c:v>1717182</c:v>
                </c:pt>
                <c:pt idx="371">
                  <c:v>1728477</c:v>
                </c:pt>
                <c:pt idx="372">
                  <c:v>1736456</c:v>
                </c:pt>
                <c:pt idx="373">
                  <c:v>1749545</c:v>
                </c:pt>
                <c:pt idx="374">
                  <c:v>1761763</c:v>
                </c:pt>
                <c:pt idx="375">
                  <c:v>1769987</c:v>
                </c:pt>
                <c:pt idx="376">
                  <c:v>1784652</c:v>
                </c:pt>
                <c:pt idx="377">
                  <c:v>1794459</c:v>
                </c:pt>
                <c:pt idx="378">
                  <c:v>1805639</c:v>
                </c:pt>
                <c:pt idx="379">
                  <c:v>1814482</c:v>
                </c:pt>
                <c:pt idx="380">
                  <c:v>1825042</c:v>
                </c:pt>
                <c:pt idx="381">
                  <c:v>1836227</c:v>
                </c:pt>
                <c:pt idx="382">
                  <c:v>1847983</c:v>
                </c:pt>
                <c:pt idx="383">
                  <c:v>1854334</c:v>
                </c:pt>
                <c:pt idx="384">
                  <c:v>1864508</c:v>
                </c:pt>
                <c:pt idx="385">
                  <c:v>1877154</c:v>
                </c:pt>
                <c:pt idx="386">
                  <c:v>1883559</c:v>
                </c:pt>
                <c:pt idx="387">
                  <c:v>1898010</c:v>
                </c:pt>
                <c:pt idx="388">
                  <c:v>1906079</c:v>
                </c:pt>
                <c:pt idx="389">
                  <c:v>1918706</c:v>
                </c:pt>
                <c:pt idx="390">
                  <c:v>1928416</c:v>
                </c:pt>
                <c:pt idx="391">
                  <c:v>1942678</c:v>
                </c:pt>
                <c:pt idx="392">
                  <c:v>1952529</c:v>
                </c:pt>
                <c:pt idx="393">
                  <c:v>1961671</c:v>
                </c:pt>
                <c:pt idx="394">
                  <c:v>1970003</c:v>
                </c:pt>
                <c:pt idx="395">
                  <c:v>1982407</c:v>
                </c:pt>
                <c:pt idx="396">
                  <c:v>1993375</c:v>
                </c:pt>
                <c:pt idx="397">
                  <c:v>2001093</c:v>
                </c:pt>
                <c:pt idx="398">
                  <c:v>2012169</c:v>
                </c:pt>
                <c:pt idx="399">
                  <c:v>2023610</c:v>
                </c:pt>
                <c:pt idx="400">
                  <c:v>2033290</c:v>
                </c:pt>
                <c:pt idx="401">
                  <c:v>2041088</c:v>
                </c:pt>
                <c:pt idx="402">
                  <c:v>2052055</c:v>
                </c:pt>
                <c:pt idx="403">
                  <c:v>2062004</c:v>
                </c:pt>
                <c:pt idx="404">
                  <c:v>2076927</c:v>
                </c:pt>
                <c:pt idx="405">
                  <c:v>2086741</c:v>
                </c:pt>
                <c:pt idx="406">
                  <c:v>2095034</c:v>
                </c:pt>
                <c:pt idx="407">
                  <c:v>2106475</c:v>
                </c:pt>
                <c:pt idx="408">
                  <c:v>2117750</c:v>
                </c:pt>
                <c:pt idx="409">
                  <c:v>2125552</c:v>
                </c:pt>
                <c:pt idx="410">
                  <c:v>2137037</c:v>
                </c:pt>
                <c:pt idx="411">
                  <c:v>2150957</c:v>
                </c:pt>
                <c:pt idx="412">
                  <c:v>2163666</c:v>
                </c:pt>
                <c:pt idx="413">
                  <c:v>2169788</c:v>
                </c:pt>
                <c:pt idx="414">
                  <c:v>2185719</c:v>
                </c:pt>
                <c:pt idx="415">
                  <c:v>2197292</c:v>
                </c:pt>
                <c:pt idx="416">
                  <c:v>2208829</c:v>
                </c:pt>
                <c:pt idx="417">
                  <c:v>2208775</c:v>
                </c:pt>
                <c:pt idx="418">
                  <c:v>2212924</c:v>
                </c:pt>
                <c:pt idx="419">
                  <c:v>2220953</c:v>
                </c:pt>
                <c:pt idx="420">
                  <c:v>2231430</c:v>
                </c:pt>
                <c:pt idx="421">
                  <c:v>2243176</c:v>
                </c:pt>
                <c:pt idx="422">
                  <c:v>2252973</c:v>
                </c:pt>
                <c:pt idx="423">
                  <c:v>2261099</c:v>
                </c:pt>
                <c:pt idx="424">
                  <c:v>2267872</c:v>
                </c:pt>
                <c:pt idx="425">
                  <c:v>2278256</c:v>
                </c:pt>
                <c:pt idx="426">
                  <c:v>2288453</c:v>
                </c:pt>
                <c:pt idx="427">
                  <c:v>2295938</c:v>
                </c:pt>
                <c:pt idx="428">
                  <c:v>2305795</c:v>
                </c:pt>
                <c:pt idx="429">
                  <c:v>2311539</c:v>
                </c:pt>
                <c:pt idx="430">
                  <c:v>2320653</c:v>
                </c:pt>
                <c:pt idx="431">
                  <c:v>2326085</c:v>
                </c:pt>
                <c:pt idx="432">
                  <c:v>2335991</c:v>
                </c:pt>
                <c:pt idx="433">
                  <c:v>2341768</c:v>
                </c:pt>
                <c:pt idx="434">
                  <c:v>2350272</c:v>
                </c:pt>
                <c:pt idx="435">
                  <c:v>2354916</c:v>
                </c:pt>
                <c:pt idx="436">
                  <c:v>2361328</c:v>
                </c:pt>
                <c:pt idx="437">
                  <c:v>2367236</c:v>
                </c:pt>
                <c:pt idx="438">
                  <c:v>2370724</c:v>
                </c:pt>
                <c:pt idx="439">
                  <c:v>2378186</c:v>
                </c:pt>
                <c:pt idx="440">
                  <c:v>2385801</c:v>
                </c:pt>
                <c:pt idx="441">
                  <c:v>2391477</c:v>
                </c:pt>
                <c:pt idx="442">
                  <c:v>2396972</c:v>
                </c:pt>
                <c:pt idx="443">
                  <c:v>2404577</c:v>
                </c:pt>
                <c:pt idx="444">
                  <c:v>2408506</c:v>
                </c:pt>
                <c:pt idx="445">
                  <c:v>2410339</c:v>
                </c:pt>
                <c:pt idx="446">
                  <c:v>2413616</c:v>
                </c:pt>
                <c:pt idx="447">
                  <c:v>2420285</c:v>
                </c:pt>
                <c:pt idx="448">
                  <c:v>2422566</c:v>
                </c:pt>
                <c:pt idx="449">
                  <c:v>2427647</c:v>
                </c:pt>
                <c:pt idx="450">
                  <c:v>2431395</c:v>
                </c:pt>
                <c:pt idx="451">
                  <c:v>2435932</c:v>
                </c:pt>
                <c:pt idx="452">
                  <c:v>2436986</c:v>
                </c:pt>
                <c:pt idx="453">
                  <c:v>2440637</c:v>
                </c:pt>
                <c:pt idx="454">
                  <c:v>2446572</c:v>
                </c:pt>
                <c:pt idx="455">
                  <c:v>2448625</c:v>
                </c:pt>
                <c:pt idx="456">
                  <c:v>2451736</c:v>
                </c:pt>
                <c:pt idx="457">
                  <c:v>2454457</c:v>
                </c:pt>
                <c:pt idx="458">
                  <c:v>2455345</c:v>
                </c:pt>
                <c:pt idx="459">
                  <c:v>2459197</c:v>
                </c:pt>
                <c:pt idx="460">
                  <c:v>2461580</c:v>
                </c:pt>
                <c:pt idx="461">
                  <c:v>2461581</c:v>
                </c:pt>
                <c:pt idx="462">
                  <c:v>2461602</c:v>
                </c:pt>
                <c:pt idx="463">
                  <c:v>2461622</c:v>
                </c:pt>
                <c:pt idx="464">
                  <c:v>2461645</c:v>
                </c:pt>
                <c:pt idx="465">
                  <c:v>2461625</c:v>
                </c:pt>
                <c:pt idx="466">
                  <c:v>2461560</c:v>
                </c:pt>
                <c:pt idx="467">
                  <c:v>2461495</c:v>
                </c:pt>
                <c:pt idx="468">
                  <c:v>2461420</c:v>
                </c:pt>
                <c:pt idx="469">
                  <c:v>2461364</c:v>
                </c:pt>
                <c:pt idx="470">
                  <c:v>2461224</c:v>
                </c:pt>
                <c:pt idx="471">
                  <c:v>2461084</c:v>
                </c:pt>
                <c:pt idx="472">
                  <c:v>2460944</c:v>
                </c:pt>
                <c:pt idx="473">
                  <c:v>2460804</c:v>
                </c:pt>
                <c:pt idx="474">
                  <c:v>2460652</c:v>
                </c:pt>
                <c:pt idx="475">
                  <c:v>2460490</c:v>
                </c:pt>
                <c:pt idx="476">
                  <c:v>2460328</c:v>
                </c:pt>
                <c:pt idx="477">
                  <c:v>2460167</c:v>
                </c:pt>
                <c:pt idx="478">
                  <c:v>2460028</c:v>
                </c:pt>
                <c:pt idx="479">
                  <c:v>2459908</c:v>
                </c:pt>
                <c:pt idx="480">
                  <c:v>2459787</c:v>
                </c:pt>
                <c:pt idx="481">
                  <c:v>2459666</c:v>
                </c:pt>
                <c:pt idx="482">
                  <c:v>2459578</c:v>
                </c:pt>
                <c:pt idx="483">
                  <c:v>2459693</c:v>
                </c:pt>
                <c:pt idx="484">
                  <c:v>2459806</c:v>
                </c:pt>
                <c:pt idx="485">
                  <c:v>2459920</c:v>
                </c:pt>
                <c:pt idx="486">
                  <c:v>2460034</c:v>
                </c:pt>
                <c:pt idx="487">
                  <c:v>2460182</c:v>
                </c:pt>
                <c:pt idx="488">
                  <c:v>2460334</c:v>
                </c:pt>
                <c:pt idx="489">
                  <c:v>2460486</c:v>
                </c:pt>
                <c:pt idx="490">
                  <c:v>2460639</c:v>
                </c:pt>
                <c:pt idx="491">
                  <c:v>2460749</c:v>
                </c:pt>
                <c:pt idx="492">
                  <c:v>2460803</c:v>
                </c:pt>
                <c:pt idx="493">
                  <c:v>2460857</c:v>
                </c:pt>
                <c:pt idx="494">
                  <c:v>2460911</c:v>
                </c:pt>
                <c:pt idx="495">
                  <c:v>2460975</c:v>
                </c:pt>
                <c:pt idx="496">
                  <c:v>2461107</c:v>
                </c:pt>
                <c:pt idx="497">
                  <c:v>2461238</c:v>
                </c:pt>
                <c:pt idx="498">
                  <c:v>2461370</c:v>
                </c:pt>
                <c:pt idx="499">
                  <c:v>2461502</c:v>
                </c:pt>
                <c:pt idx="500">
                  <c:v>2461603</c:v>
                </c:pt>
                <c:pt idx="501">
                  <c:v>2461694</c:v>
                </c:pt>
                <c:pt idx="502">
                  <c:v>2461785</c:v>
                </c:pt>
                <c:pt idx="503">
                  <c:v>2461876</c:v>
                </c:pt>
                <c:pt idx="504">
                  <c:v>2461941</c:v>
                </c:pt>
                <c:pt idx="505">
                  <c:v>2461943</c:v>
                </c:pt>
                <c:pt idx="506">
                  <c:v>2461944</c:v>
                </c:pt>
                <c:pt idx="507">
                  <c:v>2461946</c:v>
                </c:pt>
                <c:pt idx="508">
                  <c:v>2461948</c:v>
                </c:pt>
                <c:pt idx="509">
                  <c:v>2461911</c:v>
                </c:pt>
                <c:pt idx="510">
                  <c:v>2461874</c:v>
                </c:pt>
                <c:pt idx="511">
                  <c:v>2461837</c:v>
                </c:pt>
                <c:pt idx="512">
                  <c:v>2461800</c:v>
                </c:pt>
                <c:pt idx="513">
                  <c:v>2461760</c:v>
                </c:pt>
                <c:pt idx="514">
                  <c:v>2461718</c:v>
                </c:pt>
                <c:pt idx="515">
                  <c:v>2461676</c:v>
                </c:pt>
                <c:pt idx="516">
                  <c:v>2461628</c:v>
                </c:pt>
                <c:pt idx="517">
                  <c:v>2461601</c:v>
                </c:pt>
                <c:pt idx="518">
                  <c:v>2461589</c:v>
                </c:pt>
                <c:pt idx="519">
                  <c:v>2461578</c:v>
                </c:pt>
                <c:pt idx="520">
                  <c:v>2461566</c:v>
                </c:pt>
                <c:pt idx="521">
                  <c:v>2461554</c:v>
                </c:pt>
                <c:pt idx="522">
                  <c:v>2461505</c:v>
                </c:pt>
                <c:pt idx="523">
                  <c:v>2461450</c:v>
                </c:pt>
                <c:pt idx="524">
                  <c:v>2461396</c:v>
                </c:pt>
                <c:pt idx="525">
                  <c:v>2461341</c:v>
                </c:pt>
                <c:pt idx="526">
                  <c:v>2461269</c:v>
                </c:pt>
                <c:pt idx="527">
                  <c:v>2461174</c:v>
                </c:pt>
                <c:pt idx="528">
                  <c:v>2461080</c:v>
                </c:pt>
                <c:pt idx="529">
                  <c:v>2461211</c:v>
                </c:pt>
                <c:pt idx="530">
                  <c:v>2461152</c:v>
                </c:pt>
                <c:pt idx="531">
                  <c:v>2461196</c:v>
                </c:pt>
                <c:pt idx="532">
                  <c:v>2461239</c:v>
                </c:pt>
                <c:pt idx="533">
                  <c:v>2461283</c:v>
                </c:pt>
                <c:pt idx="534">
                  <c:v>2461326</c:v>
                </c:pt>
                <c:pt idx="535">
                  <c:v>2461345</c:v>
                </c:pt>
                <c:pt idx="536">
                  <c:v>2461368</c:v>
                </c:pt>
                <c:pt idx="537">
                  <c:v>2461390</c:v>
                </c:pt>
                <c:pt idx="538">
                  <c:v>2461413</c:v>
                </c:pt>
                <c:pt idx="539">
                  <c:v>2461489</c:v>
                </c:pt>
                <c:pt idx="540">
                  <c:v>2461605</c:v>
                </c:pt>
                <c:pt idx="541">
                  <c:v>2461721</c:v>
                </c:pt>
                <c:pt idx="542">
                  <c:v>2461637</c:v>
                </c:pt>
                <c:pt idx="543">
                  <c:v>2461761</c:v>
                </c:pt>
                <c:pt idx="544">
                  <c:v>2461897</c:v>
                </c:pt>
                <c:pt idx="545">
                  <c:v>2462032</c:v>
                </c:pt>
                <c:pt idx="546">
                  <c:v>2462168</c:v>
                </c:pt>
                <c:pt idx="547">
                  <c:v>2462303</c:v>
                </c:pt>
                <c:pt idx="548">
                  <c:v>2462427</c:v>
                </c:pt>
                <c:pt idx="549">
                  <c:v>2462541</c:v>
                </c:pt>
                <c:pt idx="550">
                  <c:v>2462652</c:v>
                </c:pt>
                <c:pt idx="551">
                  <c:v>2462763</c:v>
                </c:pt>
                <c:pt idx="552">
                  <c:v>2462865</c:v>
                </c:pt>
                <c:pt idx="553">
                  <c:v>2462956</c:v>
                </c:pt>
                <c:pt idx="554">
                  <c:v>2463447</c:v>
                </c:pt>
                <c:pt idx="555">
                  <c:v>2463538</c:v>
                </c:pt>
                <c:pt idx="556">
                  <c:v>2463645</c:v>
                </c:pt>
                <c:pt idx="557">
                  <c:v>2463599</c:v>
                </c:pt>
                <c:pt idx="558">
                  <c:v>2463553</c:v>
                </c:pt>
                <c:pt idx="559">
                  <c:v>2463506</c:v>
                </c:pt>
                <c:pt idx="560">
                  <c:v>2463460</c:v>
                </c:pt>
                <c:pt idx="561">
                  <c:v>2463473</c:v>
                </c:pt>
                <c:pt idx="562">
                  <c:v>2463497</c:v>
                </c:pt>
                <c:pt idx="563">
                  <c:v>2463520</c:v>
                </c:pt>
                <c:pt idx="564">
                  <c:v>2463544</c:v>
                </c:pt>
                <c:pt idx="565">
                  <c:v>2463586</c:v>
                </c:pt>
                <c:pt idx="566">
                  <c:v>2463654</c:v>
                </c:pt>
                <c:pt idx="567">
                  <c:v>2463722</c:v>
                </c:pt>
                <c:pt idx="568">
                  <c:v>2463801</c:v>
                </c:pt>
                <c:pt idx="569">
                  <c:v>2463861</c:v>
                </c:pt>
                <c:pt idx="570">
                  <c:v>2463496</c:v>
                </c:pt>
                <c:pt idx="571">
                  <c:v>2463531</c:v>
                </c:pt>
                <c:pt idx="572">
                  <c:v>2463566</c:v>
                </c:pt>
                <c:pt idx="573">
                  <c:v>2463601</c:v>
                </c:pt>
                <c:pt idx="574">
                  <c:v>2463591</c:v>
                </c:pt>
                <c:pt idx="575">
                  <c:v>2463548</c:v>
                </c:pt>
                <c:pt idx="576">
                  <c:v>2463504</c:v>
                </c:pt>
                <c:pt idx="577">
                  <c:v>2463462</c:v>
                </c:pt>
                <c:pt idx="578">
                  <c:v>2463426</c:v>
                </c:pt>
                <c:pt idx="579">
                  <c:v>2463436</c:v>
                </c:pt>
                <c:pt idx="580">
                  <c:v>2463446</c:v>
                </c:pt>
                <c:pt idx="581">
                  <c:v>2463456</c:v>
                </c:pt>
                <c:pt idx="582">
                  <c:v>2463488</c:v>
                </c:pt>
                <c:pt idx="583">
                  <c:v>2463650</c:v>
                </c:pt>
                <c:pt idx="584">
                  <c:v>2463812</c:v>
                </c:pt>
                <c:pt idx="585">
                  <c:v>2463974</c:v>
                </c:pt>
                <c:pt idx="586">
                  <c:v>2464335</c:v>
                </c:pt>
                <c:pt idx="587">
                  <c:v>2464454</c:v>
                </c:pt>
                <c:pt idx="588">
                  <c:v>2464546</c:v>
                </c:pt>
                <c:pt idx="589">
                  <c:v>2464638</c:v>
                </c:pt>
                <c:pt idx="590">
                  <c:v>2464730</c:v>
                </c:pt>
                <c:pt idx="591">
                  <c:v>2464792</c:v>
                </c:pt>
                <c:pt idx="592">
                  <c:v>2464815</c:v>
                </c:pt>
                <c:pt idx="593">
                  <c:v>2464638</c:v>
                </c:pt>
                <c:pt idx="594">
                  <c:v>2464660</c:v>
                </c:pt>
                <c:pt idx="595">
                  <c:v>2464696</c:v>
                </c:pt>
                <c:pt idx="596">
                  <c:v>2464783</c:v>
                </c:pt>
                <c:pt idx="597">
                  <c:v>2464871</c:v>
                </c:pt>
                <c:pt idx="598">
                  <c:v>2464958</c:v>
                </c:pt>
                <c:pt idx="599">
                  <c:v>2465046</c:v>
                </c:pt>
                <c:pt idx="600">
                  <c:v>2465096</c:v>
                </c:pt>
                <c:pt idx="601">
                  <c:v>2465121</c:v>
                </c:pt>
                <c:pt idx="602">
                  <c:v>2465145</c:v>
                </c:pt>
                <c:pt idx="603">
                  <c:v>2465170</c:v>
                </c:pt>
                <c:pt idx="604">
                  <c:v>2465195</c:v>
                </c:pt>
                <c:pt idx="605">
                  <c:v>2465221</c:v>
                </c:pt>
                <c:pt idx="606">
                  <c:v>2465247</c:v>
                </c:pt>
                <c:pt idx="607">
                  <c:v>2465273</c:v>
                </c:pt>
                <c:pt idx="608">
                  <c:v>2465300</c:v>
                </c:pt>
                <c:pt idx="609">
                  <c:v>2465289</c:v>
                </c:pt>
                <c:pt idx="610">
                  <c:v>2465468</c:v>
                </c:pt>
                <c:pt idx="611">
                  <c:v>2465448</c:v>
                </c:pt>
                <c:pt idx="612">
                  <c:v>2465427</c:v>
                </c:pt>
                <c:pt idx="613">
                  <c:v>2465467</c:v>
                </c:pt>
                <c:pt idx="614">
                  <c:v>2465554</c:v>
                </c:pt>
                <c:pt idx="615">
                  <c:v>2465641</c:v>
                </c:pt>
                <c:pt idx="616">
                  <c:v>2465727</c:v>
                </c:pt>
                <c:pt idx="617">
                  <c:v>2459827</c:v>
                </c:pt>
                <c:pt idx="618">
                  <c:v>2459985</c:v>
                </c:pt>
                <c:pt idx="619">
                  <c:v>2456641</c:v>
                </c:pt>
                <c:pt idx="620">
                  <c:v>2456822</c:v>
                </c:pt>
                <c:pt idx="621">
                  <c:v>2456959</c:v>
                </c:pt>
                <c:pt idx="622">
                  <c:v>2454474</c:v>
                </c:pt>
                <c:pt idx="623">
                  <c:v>2454256</c:v>
                </c:pt>
                <c:pt idx="624">
                  <c:v>2454237</c:v>
                </c:pt>
                <c:pt idx="625">
                  <c:v>2454219</c:v>
                </c:pt>
                <c:pt idx="626">
                  <c:v>2448208</c:v>
                </c:pt>
                <c:pt idx="627">
                  <c:v>2448209</c:v>
                </c:pt>
                <c:pt idx="628">
                  <c:v>2447009</c:v>
                </c:pt>
                <c:pt idx="629">
                  <c:v>2447009</c:v>
                </c:pt>
                <c:pt idx="630">
                  <c:v>2436211</c:v>
                </c:pt>
                <c:pt idx="631">
                  <c:v>2436192</c:v>
                </c:pt>
                <c:pt idx="632">
                  <c:v>2436173</c:v>
                </c:pt>
                <c:pt idx="633">
                  <c:v>2432066</c:v>
                </c:pt>
                <c:pt idx="634">
                  <c:v>2424242</c:v>
                </c:pt>
                <c:pt idx="635">
                  <c:v>2424402</c:v>
                </c:pt>
                <c:pt idx="636">
                  <c:v>2424562</c:v>
                </c:pt>
                <c:pt idx="637">
                  <c:v>2424723</c:v>
                </c:pt>
                <c:pt idx="638">
                  <c:v>2424883</c:v>
                </c:pt>
                <c:pt idx="639">
                  <c:v>2413031</c:v>
                </c:pt>
                <c:pt idx="640">
                  <c:v>2413060</c:v>
                </c:pt>
                <c:pt idx="641">
                  <c:v>2413079</c:v>
                </c:pt>
                <c:pt idx="642">
                  <c:v>2413218</c:v>
                </c:pt>
                <c:pt idx="643">
                  <c:v>2395460</c:v>
                </c:pt>
                <c:pt idx="644">
                  <c:v>2395528</c:v>
                </c:pt>
                <c:pt idx="645">
                  <c:v>2386966</c:v>
                </c:pt>
                <c:pt idx="646">
                  <c:v>2387035</c:v>
                </c:pt>
                <c:pt idx="647">
                  <c:v>2387103</c:v>
                </c:pt>
                <c:pt idx="648">
                  <c:v>2377872</c:v>
                </c:pt>
                <c:pt idx="649">
                  <c:v>2377998</c:v>
                </c:pt>
                <c:pt idx="650">
                  <c:v>2378124</c:v>
                </c:pt>
                <c:pt idx="651">
                  <c:v>2378250</c:v>
                </c:pt>
                <c:pt idx="652">
                  <c:v>2360377</c:v>
                </c:pt>
                <c:pt idx="653">
                  <c:v>2360504</c:v>
                </c:pt>
                <c:pt idx="654">
                  <c:v>2359766</c:v>
                </c:pt>
                <c:pt idx="655">
                  <c:v>2359893</c:v>
                </c:pt>
                <c:pt idx="656">
                  <c:v>2336876</c:v>
                </c:pt>
                <c:pt idx="657">
                  <c:v>2336925</c:v>
                </c:pt>
                <c:pt idx="658">
                  <c:v>2324391</c:v>
                </c:pt>
                <c:pt idx="659">
                  <c:v>2324540</c:v>
                </c:pt>
                <c:pt idx="660">
                  <c:v>2324589</c:v>
                </c:pt>
                <c:pt idx="661">
                  <c:v>2313202</c:v>
                </c:pt>
                <c:pt idx="662">
                  <c:v>2313204</c:v>
                </c:pt>
                <c:pt idx="663">
                  <c:v>2313206</c:v>
                </c:pt>
                <c:pt idx="664">
                  <c:v>2313208</c:v>
                </c:pt>
                <c:pt idx="665">
                  <c:v>2294210</c:v>
                </c:pt>
                <c:pt idx="666">
                  <c:v>2294227</c:v>
                </c:pt>
                <c:pt idx="667">
                  <c:v>2294245</c:v>
                </c:pt>
                <c:pt idx="668">
                  <c:v>2294215</c:v>
                </c:pt>
                <c:pt idx="669">
                  <c:v>2270399</c:v>
                </c:pt>
                <c:pt idx="670">
                  <c:v>2270436</c:v>
                </c:pt>
                <c:pt idx="671">
                  <c:v>2270420</c:v>
                </c:pt>
                <c:pt idx="672">
                  <c:v>2253085</c:v>
                </c:pt>
                <c:pt idx="673">
                  <c:v>2253117</c:v>
                </c:pt>
                <c:pt idx="674">
                  <c:v>2240551</c:v>
                </c:pt>
                <c:pt idx="675">
                  <c:v>2240606</c:v>
                </c:pt>
                <c:pt idx="676">
                  <c:v>2240661</c:v>
                </c:pt>
                <c:pt idx="677">
                  <c:v>2240717</c:v>
                </c:pt>
                <c:pt idx="678">
                  <c:v>2222517</c:v>
                </c:pt>
                <c:pt idx="679">
                  <c:v>2222412</c:v>
                </c:pt>
                <c:pt idx="680">
                  <c:v>2220219</c:v>
                </c:pt>
                <c:pt idx="681">
                  <c:v>2220115</c:v>
                </c:pt>
                <c:pt idx="682">
                  <c:v>2220012</c:v>
                </c:pt>
                <c:pt idx="683">
                  <c:v>2205713</c:v>
                </c:pt>
                <c:pt idx="684">
                  <c:v>2205604</c:v>
                </c:pt>
                <c:pt idx="685">
                  <c:v>2182201</c:v>
                </c:pt>
                <c:pt idx="686">
                  <c:v>2182092</c:v>
                </c:pt>
                <c:pt idx="687">
                  <c:v>2175420</c:v>
                </c:pt>
                <c:pt idx="688">
                  <c:v>2175479</c:v>
                </c:pt>
                <c:pt idx="689">
                  <c:v>2175537</c:v>
                </c:pt>
                <c:pt idx="690">
                  <c:v>2175596</c:v>
                </c:pt>
                <c:pt idx="691">
                  <c:v>2153308</c:v>
                </c:pt>
                <c:pt idx="692">
                  <c:v>2153443</c:v>
                </c:pt>
                <c:pt idx="693">
                  <c:v>2153409</c:v>
                </c:pt>
                <c:pt idx="694">
                  <c:v>2153544</c:v>
                </c:pt>
                <c:pt idx="695">
                  <c:v>2123954</c:v>
                </c:pt>
                <c:pt idx="696">
                  <c:v>2124129</c:v>
                </c:pt>
                <c:pt idx="697">
                  <c:v>2114444</c:v>
                </c:pt>
                <c:pt idx="698">
                  <c:v>2114569</c:v>
                </c:pt>
                <c:pt idx="699">
                  <c:v>2114744</c:v>
                </c:pt>
                <c:pt idx="700">
                  <c:v>2109785</c:v>
                </c:pt>
                <c:pt idx="701">
                  <c:v>2109957</c:v>
                </c:pt>
                <c:pt idx="702">
                  <c:v>2110084</c:v>
                </c:pt>
                <c:pt idx="703">
                  <c:v>2110256</c:v>
                </c:pt>
                <c:pt idx="704">
                  <c:v>2095393</c:v>
                </c:pt>
                <c:pt idx="705">
                  <c:v>2095448</c:v>
                </c:pt>
                <c:pt idx="706">
                  <c:v>2093984</c:v>
                </c:pt>
                <c:pt idx="707">
                  <c:v>2094051</c:v>
                </c:pt>
                <c:pt idx="708">
                  <c:v>2080700</c:v>
                </c:pt>
                <c:pt idx="709">
                  <c:v>2080704</c:v>
                </c:pt>
                <c:pt idx="710">
                  <c:v>2080710</c:v>
                </c:pt>
                <c:pt idx="711">
                  <c:v>2088920</c:v>
                </c:pt>
                <c:pt idx="712">
                  <c:v>2095130</c:v>
                </c:pt>
                <c:pt idx="713">
                  <c:v>2095164</c:v>
                </c:pt>
                <c:pt idx="714">
                  <c:v>2101169</c:v>
                </c:pt>
                <c:pt idx="715">
                  <c:v>2105826</c:v>
                </c:pt>
                <c:pt idx="716">
                  <c:v>2107683</c:v>
                </c:pt>
                <c:pt idx="717">
                  <c:v>2117130</c:v>
                </c:pt>
                <c:pt idx="718">
                  <c:v>2121485</c:v>
                </c:pt>
                <c:pt idx="719">
                  <c:v>2123085</c:v>
                </c:pt>
                <c:pt idx="720">
                  <c:v>2149188</c:v>
                </c:pt>
                <c:pt idx="721">
                  <c:v>2175491</c:v>
                </c:pt>
                <c:pt idx="722">
                  <c:v>2194318</c:v>
                </c:pt>
                <c:pt idx="723">
                  <c:v>2201529</c:v>
                </c:pt>
                <c:pt idx="724">
                  <c:v>2220361</c:v>
                </c:pt>
                <c:pt idx="725">
                  <c:v>2248498</c:v>
                </c:pt>
                <c:pt idx="726">
                  <c:v>2259853</c:v>
                </c:pt>
                <c:pt idx="727">
                  <c:v>2282196</c:v>
                </c:pt>
                <c:pt idx="728">
                  <c:v>2300678</c:v>
                </c:pt>
                <c:pt idx="729">
                  <c:v>2328862</c:v>
                </c:pt>
                <c:pt idx="730">
                  <c:v>2328933</c:v>
                </c:pt>
                <c:pt idx="731">
                  <c:v>2347714</c:v>
                </c:pt>
                <c:pt idx="732">
                  <c:v>2362635</c:v>
                </c:pt>
                <c:pt idx="733">
                  <c:v>2381020</c:v>
                </c:pt>
                <c:pt idx="734">
                  <c:v>2409108</c:v>
                </c:pt>
                <c:pt idx="735">
                  <c:v>2427880</c:v>
                </c:pt>
                <c:pt idx="736">
                  <c:v>2442621</c:v>
                </c:pt>
                <c:pt idx="737">
                  <c:v>2451688</c:v>
                </c:pt>
                <c:pt idx="738">
                  <c:v>2474060</c:v>
                </c:pt>
                <c:pt idx="739">
                  <c:v>2502624</c:v>
                </c:pt>
                <c:pt idx="740">
                  <c:v>2523031</c:v>
                </c:pt>
                <c:pt idx="741">
                  <c:v>2640771</c:v>
                </c:pt>
                <c:pt idx="742">
                  <c:v>2978372</c:v>
                </c:pt>
                <c:pt idx="743">
                  <c:v>3340832</c:v>
                </c:pt>
                <c:pt idx="744">
                  <c:v>3634386</c:v>
                </c:pt>
                <c:pt idx="745">
                  <c:v>3788858</c:v>
                </c:pt>
                <c:pt idx="746">
                  <c:v>3909352</c:v>
                </c:pt>
                <c:pt idx="747">
                  <c:v>3971419</c:v>
                </c:pt>
                <c:pt idx="748">
                  <c:v>4020191</c:v>
                </c:pt>
                <c:pt idx="749">
                  <c:v>4057268</c:v>
                </c:pt>
                <c:pt idx="750">
                  <c:v>4089331</c:v>
                </c:pt>
                <c:pt idx="751">
                  <c:v>4109512</c:v>
                </c:pt>
                <c:pt idx="752">
                  <c:v>4134356</c:v>
                </c:pt>
                <c:pt idx="753">
                  <c:v>4150409</c:v>
                </c:pt>
                <c:pt idx="754">
                  <c:v>4169340</c:v>
                </c:pt>
                <c:pt idx="755">
                  <c:v>4197404</c:v>
                </c:pt>
                <c:pt idx="756">
                  <c:v>4213220</c:v>
                </c:pt>
                <c:pt idx="757">
                  <c:v>4231355</c:v>
                </c:pt>
                <c:pt idx="758">
                  <c:v>4253229</c:v>
                </c:pt>
                <c:pt idx="759">
                  <c:v>4265878</c:v>
                </c:pt>
                <c:pt idx="760">
                  <c:v>4293563</c:v>
                </c:pt>
                <c:pt idx="761">
                  <c:v>4305651</c:v>
                </c:pt>
                <c:pt idx="762">
                  <c:v>4320093</c:v>
                </c:pt>
                <c:pt idx="763">
                  <c:v>4345544</c:v>
                </c:pt>
                <c:pt idx="764">
                  <c:v>4358559</c:v>
                </c:pt>
                <c:pt idx="765">
                  <c:v>4386637</c:v>
                </c:pt>
                <c:pt idx="766">
                  <c:v>4393621</c:v>
                </c:pt>
                <c:pt idx="767">
                  <c:v>4407005</c:v>
                </c:pt>
                <c:pt idx="768">
                  <c:v>4431523</c:v>
                </c:pt>
                <c:pt idx="769">
                  <c:v>4445477</c:v>
                </c:pt>
                <c:pt idx="770">
                  <c:v>4469848</c:v>
                </c:pt>
                <c:pt idx="771">
                  <c:v>4484978</c:v>
                </c:pt>
                <c:pt idx="772">
                  <c:v>4509778</c:v>
                </c:pt>
                <c:pt idx="773">
                  <c:v>4527186</c:v>
                </c:pt>
                <c:pt idx="774">
                  <c:v>4538087</c:v>
                </c:pt>
                <c:pt idx="775">
                  <c:v>4552731</c:v>
                </c:pt>
                <c:pt idx="776">
                  <c:v>4584423</c:v>
                </c:pt>
                <c:pt idx="777">
                  <c:v>4606580</c:v>
                </c:pt>
                <c:pt idx="778">
                  <c:v>4614410</c:v>
                </c:pt>
                <c:pt idx="779">
                  <c:v>4630538</c:v>
                </c:pt>
                <c:pt idx="780">
                  <c:v>4662841</c:v>
                </c:pt>
                <c:pt idx="781">
                  <c:v>4682881</c:v>
                </c:pt>
                <c:pt idx="782">
                  <c:v>4688916</c:v>
                </c:pt>
                <c:pt idx="783">
                  <c:v>4699421</c:v>
                </c:pt>
                <c:pt idx="784">
                  <c:v>4723733</c:v>
                </c:pt>
                <c:pt idx="785">
                  <c:v>4743552</c:v>
                </c:pt>
                <c:pt idx="786">
                  <c:v>4766107</c:v>
                </c:pt>
                <c:pt idx="787">
                  <c:v>4772074</c:v>
                </c:pt>
                <c:pt idx="788">
                  <c:v>4798901</c:v>
                </c:pt>
                <c:pt idx="789">
                  <c:v>4824057</c:v>
                </c:pt>
                <c:pt idx="790">
                  <c:v>4844574</c:v>
                </c:pt>
                <c:pt idx="791">
                  <c:v>4867279</c:v>
                </c:pt>
                <c:pt idx="792">
                  <c:v>4889007</c:v>
                </c:pt>
                <c:pt idx="793">
                  <c:v>4911633</c:v>
                </c:pt>
                <c:pt idx="794">
                  <c:v>4921302</c:v>
                </c:pt>
                <c:pt idx="795">
                  <c:v>4942277</c:v>
                </c:pt>
                <c:pt idx="796">
                  <c:v>4959033</c:v>
                </c:pt>
                <c:pt idx="797">
                  <c:v>4973499</c:v>
                </c:pt>
                <c:pt idx="798">
                  <c:v>5000306</c:v>
                </c:pt>
                <c:pt idx="799">
                  <c:v>5014762</c:v>
                </c:pt>
                <c:pt idx="800">
                  <c:v>5040418</c:v>
                </c:pt>
                <c:pt idx="801">
                  <c:v>5054395</c:v>
                </c:pt>
                <c:pt idx="802">
                  <c:v>5071821</c:v>
                </c:pt>
                <c:pt idx="803">
                  <c:v>5087157</c:v>
                </c:pt>
                <c:pt idx="804">
                  <c:v>5119023</c:v>
                </c:pt>
                <c:pt idx="805">
                  <c:v>5129891</c:v>
                </c:pt>
                <c:pt idx="806">
                  <c:v>5153771</c:v>
                </c:pt>
                <c:pt idx="807">
                  <c:v>5163445</c:v>
                </c:pt>
                <c:pt idx="808">
                  <c:v>5183385</c:v>
                </c:pt>
                <c:pt idx="809">
                  <c:v>5201725</c:v>
                </c:pt>
                <c:pt idx="810">
                  <c:v>5222570</c:v>
                </c:pt>
                <c:pt idx="811">
                  <c:v>5242987</c:v>
                </c:pt>
                <c:pt idx="812">
                  <c:v>5263740</c:v>
                </c:pt>
                <c:pt idx="813">
                  <c:v>5277635</c:v>
                </c:pt>
                <c:pt idx="814">
                  <c:v>5303495</c:v>
                </c:pt>
                <c:pt idx="815">
                  <c:v>5323651</c:v>
                </c:pt>
                <c:pt idx="816">
                  <c:v>5346372</c:v>
                </c:pt>
                <c:pt idx="817">
                  <c:v>5365670</c:v>
                </c:pt>
                <c:pt idx="818">
                  <c:v>5372741</c:v>
                </c:pt>
                <c:pt idx="819">
                  <c:v>5391872</c:v>
                </c:pt>
                <c:pt idx="820">
                  <c:v>5413374</c:v>
                </c:pt>
                <c:pt idx="821">
                  <c:v>5431056</c:v>
                </c:pt>
                <c:pt idx="822">
                  <c:v>5449277</c:v>
                </c:pt>
                <c:pt idx="823">
                  <c:v>5465924</c:v>
                </c:pt>
                <c:pt idx="824">
                  <c:v>5499267</c:v>
                </c:pt>
                <c:pt idx="825">
                  <c:v>5513329</c:v>
                </c:pt>
                <c:pt idx="826">
                  <c:v>5533219</c:v>
                </c:pt>
                <c:pt idx="827">
                  <c:v>5552607</c:v>
                </c:pt>
                <c:pt idx="828">
                  <c:v>5573525</c:v>
                </c:pt>
                <c:pt idx="829">
                  <c:v>5578900</c:v>
                </c:pt>
                <c:pt idx="830">
                  <c:v>5592119</c:v>
                </c:pt>
                <c:pt idx="831">
                  <c:v>5604169</c:v>
                </c:pt>
                <c:pt idx="832">
                  <c:v>5638289</c:v>
                </c:pt>
                <c:pt idx="833">
                  <c:v>5649823</c:v>
                </c:pt>
                <c:pt idx="834">
                  <c:v>5652272</c:v>
                </c:pt>
                <c:pt idx="835">
                  <c:v>5661277</c:v>
                </c:pt>
                <c:pt idx="836">
                  <c:v>5684737</c:v>
                </c:pt>
                <c:pt idx="837">
                  <c:v>5693341</c:v>
                </c:pt>
                <c:pt idx="838">
                  <c:v>5716217</c:v>
                </c:pt>
                <c:pt idx="839">
                  <c:v>5728109</c:v>
                </c:pt>
                <c:pt idx="840">
                  <c:v>5731864</c:v>
                </c:pt>
                <c:pt idx="841">
                  <c:v>5738619</c:v>
                </c:pt>
                <c:pt idx="842">
                  <c:v>5741778</c:v>
                </c:pt>
                <c:pt idx="843">
                  <c:v>5749106</c:v>
                </c:pt>
                <c:pt idx="844">
                  <c:v>5753385</c:v>
                </c:pt>
                <c:pt idx="845">
                  <c:v>5758267</c:v>
                </c:pt>
                <c:pt idx="846">
                  <c:v>5759149</c:v>
                </c:pt>
                <c:pt idx="847">
                  <c:v>5760030</c:v>
                </c:pt>
                <c:pt idx="848">
                  <c:v>5761052</c:v>
                </c:pt>
                <c:pt idx="849">
                  <c:v>5762054</c:v>
                </c:pt>
                <c:pt idx="850">
                  <c:v>5763035</c:v>
                </c:pt>
                <c:pt idx="851">
                  <c:v>5764013</c:v>
                </c:pt>
                <c:pt idx="852">
                  <c:v>5765229</c:v>
                </c:pt>
                <c:pt idx="853">
                  <c:v>5766625</c:v>
                </c:pt>
                <c:pt idx="854">
                  <c:v>5768021</c:v>
                </c:pt>
                <c:pt idx="855">
                  <c:v>5769417</c:v>
                </c:pt>
                <c:pt idx="856">
                  <c:v>5770779</c:v>
                </c:pt>
                <c:pt idx="857">
                  <c:v>5771393</c:v>
                </c:pt>
                <c:pt idx="858">
                  <c:v>5762730</c:v>
                </c:pt>
                <c:pt idx="859">
                  <c:v>5763344</c:v>
                </c:pt>
                <c:pt idx="860">
                  <c:v>5763933</c:v>
                </c:pt>
                <c:pt idx="861">
                  <c:v>5744344</c:v>
                </c:pt>
                <c:pt idx="862">
                  <c:v>5745528</c:v>
                </c:pt>
                <c:pt idx="863">
                  <c:v>5733027</c:v>
                </c:pt>
                <c:pt idx="864">
                  <c:v>5734180</c:v>
                </c:pt>
                <c:pt idx="865">
                  <c:v>5719119</c:v>
                </c:pt>
                <c:pt idx="866">
                  <c:v>5720572</c:v>
                </c:pt>
                <c:pt idx="867">
                  <c:v>5699175</c:v>
                </c:pt>
                <c:pt idx="868">
                  <c:v>5700628</c:v>
                </c:pt>
                <c:pt idx="869">
                  <c:v>5694997</c:v>
                </c:pt>
                <c:pt idx="870">
                  <c:v>5690760</c:v>
                </c:pt>
                <c:pt idx="871">
                  <c:v>5687031</c:v>
                </c:pt>
                <c:pt idx="872">
                  <c:v>5673919</c:v>
                </c:pt>
                <c:pt idx="873">
                  <c:v>5671848</c:v>
                </c:pt>
                <c:pt idx="874">
                  <c:v>5633926</c:v>
                </c:pt>
                <c:pt idx="875">
                  <c:v>5629841</c:v>
                </c:pt>
                <c:pt idx="876">
                  <c:v>5611953</c:v>
                </c:pt>
                <c:pt idx="877">
                  <c:v>5608738</c:v>
                </c:pt>
                <c:pt idx="878">
                  <c:v>5574965</c:v>
                </c:pt>
                <c:pt idx="879">
                  <c:v>5575232</c:v>
                </c:pt>
                <c:pt idx="880">
                  <c:v>5535051</c:v>
                </c:pt>
                <c:pt idx="881">
                  <c:v>5535323</c:v>
                </c:pt>
                <c:pt idx="882">
                  <c:v>5515984</c:v>
                </c:pt>
                <c:pt idx="883">
                  <c:v>5514496</c:v>
                </c:pt>
                <c:pt idx="884">
                  <c:v>5513754</c:v>
                </c:pt>
                <c:pt idx="885">
                  <c:v>5501030</c:v>
                </c:pt>
                <c:pt idx="886">
                  <c:v>5500834</c:v>
                </c:pt>
                <c:pt idx="887">
                  <c:v>5457751</c:v>
                </c:pt>
                <c:pt idx="888">
                  <c:v>5456426</c:v>
                </c:pt>
                <c:pt idx="889">
                  <c:v>5436722</c:v>
                </c:pt>
                <c:pt idx="890">
                  <c:v>5435582</c:v>
                </c:pt>
                <c:pt idx="891">
                  <c:v>5397388</c:v>
                </c:pt>
                <c:pt idx="892">
                  <c:v>5397022</c:v>
                </c:pt>
                <c:pt idx="893">
                  <c:v>5364607</c:v>
                </c:pt>
                <c:pt idx="894">
                  <c:v>5364291</c:v>
                </c:pt>
                <c:pt idx="895">
                  <c:v>5336147</c:v>
                </c:pt>
                <c:pt idx="896">
                  <c:v>5335948</c:v>
                </c:pt>
                <c:pt idx="897">
                  <c:v>5328927</c:v>
                </c:pt>
                <c:pt idx="898">
                  <c:v>5328976</c:v>
                </c:pt>
                <c:pt idx="899">
                  <c:v>5329303</c:v>
                </c:pt>
                <c:pt idx="900">
                  <c:v>5280287</c:v>
                </c:pt>
                <c:pt idx="901">
                  <c:v>5280914</c:v>
                </c:pt>
                <c:pt idx="902">
                  <c:v>5265070</c:v>
                </c:pt>
                <c:pt idx="903">
                  <c:v>5265728</c:v>
                </c:pt>
                <c:pt idx="904">
                  <c:v>5222684</c:v>
                </c:pt>
                <c:pt idx="905">
                  <c:v>5223146</c:v>
                </c:pt>
                <c:pt idx="906">
                  <c:v>5194610</c:v>
                </c:pt>
                <c:pt idx="907">
                  <c:v>5194961</c:v>
                </c:pt>
                <c:pt idx="908">
                  <c:v>5164237</c:v>
                </c:pt>
                <c:pt idx="909">
                  <c:v>5161822</c:v>
                </c:pt>
                <c:pt idx="910">
                  <c:v>5160251</c:v>
                </c:pt>
                <c:pt idx="911">
                  <c:v>5145712</c:v>
                </c:pt>
                <c:pt idx="912">
                  <c:v>5145080</c:v>
                </c:pt>
                <c:pt idx="913">
                  <c:v>5106460</c:v>
                </c:pt>
                <c:pt idx="914">
                  <c:v>5104348</c:v>
                </c:pt>
                <c:pt idx="915">
                  <c:v>5083036</c:v>
                </c:pt>
                <c:pt idx="916">
                  <c:v>5080981</c:v>
                </c:pt>
                <c:pt idx="917">
                  <c:v>5048025</c:v>
                </c:pt>
                <c:pt idx="918">
                  <c:v>5048370</c:v>
                </c:pt>
                <c:pt idx="919">
                  <c:v>5006075</c:v>
                </c:pt>
                <c:pt idx="920">
                  <c:v>5006494</c:v>
                </c:pt>
                <c:pt idx="921">
                  <c:v>5006839</c:v>
                </c:pt>
                <c:pt idx="922">
                  <c:v>4988471</c:v>
                </c:pt>
                <c:pt idx="923">
                  <c:v>4982479</c:v>
                </c:pt>
                <c:pt idx="924">
                  <c:v>4960735</c:v>
                </c:pt>
                <c:pt idx="925">
                  <c:v>4958138</c:v>
                </c:pt>
                <c:pt idx="926">
                  <c:v>4930410</c:v>
                </c:pt>
                <c:pt idx="927">
                  <c:v>4928507</c:v>
                </c:pt>
                <c:pt idx="928">
                  <c:v>4913457</c:v>
                </c:pt>
                <c:pt idx="929">
                  <c:v>4912200</c:v>
                </c:pt>
                <c:pt idx="930">
                  <c:v>4872601</c:v>
                </c:pt>
                <c:pt idx="931">
                  <c:v>4872914</c:v>
                </c:pt>
                <c:pt idx="932">
                  <c:v>4842619</c:v>
                </c:pt>
                <c:pt idx="933">
                  <c:v>4842936</c:v>
                </c:pt>
                <c:pt idx="934">
                  <c:v>4843174</c:v>
                </c:pt>
                <c:pt idx="935">
                  <c:v>4812820</c:v>
                </c:pt>
                <c:pt idx="936">
                  <c:v>4809734</c:v>
                </c:pt>
                <c:pt idx="937">
                  <c:v>4792329</c:v>
                </c:pt>
                <c:pt idx="938">
                  <c:v>4790547</c:v>
                </c:pt>
                <c:pt idx="939">
                  <c:v>4753330</c:v>
                </c:pt>
                <c:pt idx="940">
                  <c:v>4751515</c:v>
                </c:pt>
                <c:pt idx="941">
                  <c:v>4724025</c:v>
                </c:pt>
                <c:pt idx="942">
                  <c:v>4722302</c:v>
                </c:pt>
                <c:pt idx="943">
                  <c:v>4692721</c:v>
                </c:pt>
                <c:pt idx="944">
                  <c:v>4692608</c:v>
                </c:pt>
                <c:pt idx="945">
                  <c:v>4692495</c:v>
                </c:pt>
                <c:pt idx="946">
                  <c:v>4661421</c:v>
                </c:pt>
                <c:pt idx="947">
                  <c:v>4661257</c:v>
                </c:pt>
                <c:pt idx="948">
                  <c:v>4631706</c:v>
                </c:pt>
                <c:pt idx="949">
                  <c:v>4628851</c:v>
                </c:pt>
                <c:pt idx="950">
                  <c:v>4620435</c:v>
                </c:pt>
                <c:pt idx="951">
                  <c:v>4618082</c:v>
                </c:pt>
                <c:pt idx="952">
                  <c:v>4575162</c:v>
                </c:pt>
                <c:pt idx="953">
                  <c:v>4575846</c:v>
                </c:pt>
                <c:pt idx="954">
                  <c:v>4539133</c:v>
                </c:pt>
                <c:pt idx="955">
                  <c:v>4539799</c:v>
                </c:pt>
                <c:pt idx="956">
                  <c:v>4517906</c:v>
                </c:pt>
                <c:pt idx="957">
                  <c:v>4518691</c:v>
                </c:pt>
                <c:pt idx="958">
                  <c:v>4488090</c:v>
                </c:pt>
                <c:pt idx="959">
                  <c:v>4488767</c:v>
                </c:pt>
                <c:pt idx="960">
                  <c:v>4489444</c:v>
                </c:pt>
                <c:pt idx="961">
                  <c:v>4461236</c:v>
                </c:pt>
                <c:pt idx="962">
                  <c:v>4461661</c:v>
                </c:pt>
                <c:pt idx="963">
                  <c:v>4453071</c:v>
                </c:pt>
                <c:pt idx="964">
                  <c:v>4453571</c:v>
                </c:pt>
                <c:pt idx="965">
                  <c:v>4437894</c:v>
                </c:pt>
                <c:pt idx="966">
                  <c:v>4438095</c:v>
                </c:pt>
                <c:pt idx="967">
                  <c:v>4423552</c:v>
                </c:pt>
                <c:pt idx="968">
                  <c:v>4423725</c:v>
                </c:pt>
                <c:pt idx="969">
                  <c:v>4413615</c:v>
                </c:pt>
                <c:pt idx="970">
                  <c:v>4413650</c:v>
                </c:pt>
                <c:pt idx="971">
                  <c:v>4413685</c:v>
                </c:pt>
                <c:pt idx="972">
                  <c:v>4398736</c:v>
                </c:pt>
                <c:pt idx="973">
                  <c:v>4398721</c:v>
                </c:pt>
                <c:pt idx="974">
                  <c:v>4388817</c:v>
                </c:pt>
                <c:pt idx="975">
                  <c:v>4389017</c:v>
                </c:pt>
                <c:pt idx="976">
                  <c:v>4384005</c:v>
                </c:pt>
                <c:pt idx="977">
                  <c:v>4384130</c:v>
                </c:pt>
                <c:pt idx="978">
                  <c:v>4364382</c:v>
                </c:pt>
                <c:pt idx="979">
                  <c:v>4364466</c:v>
                </c:pt>
                <c:pt idx="980">
                  <c:v>4357572</c:v>
                </c:pt>
                <c:pt idx="981">
                  <c:v>4357656</c:v>
                </c:pt>
                <c:pt idx="982">
                  <c:v>4357825</c:v>
                </c:pt>
                <c:pt idx="983">
                  <c:v>4339963</c:v>
                </c:pt>
                <c:pt idx="984">
                  <c:v>4340060</c:v>
                </c:pt>
                <c:pt idx="985">
                  <c:v>4322938</c:v>
                </c:pt>
                <c:pt idx="986">
                  <c:v>4323134</c:v>
                </c:pt>
                <c:pt idx="987">
                  <c:v>4315545</c:v>
                </c:pt>
                <c:pt idx="988">
                  <c:v>4315665</c:v>
                </c:pt>
                <c:pt idx="989">
                  <c:v>4308724</c:v>
                </c:pt>
                <c:pt idx="990">
                  <c:v>4308893</c:v>
                </c:pt>
                <c:pt idx="991">
                  <c:v>4291106</c:v>
                </c:pt>
                <c:pt idx="992">
                  <c:v>4291067</c:v>
                </c:pt>
                <c:pt idx="993">
                  <c:v>4274615</c:v>
                </c:pt>
                <c:pt idx="994">
                  <c:v>4274563</c:v>
                </c:pt>
                <c:pt idx="995">
                  <c:v>4274511</c:v>
                </c:pt>
                <c:pt idx="996">
                  <c:v>4265944</c:v>
                </c:pt>
                <c:pt idx="997">
                  <c:v>4265982</c:v>
                </c:pt>
                <c:pt idx="998">
                  <c:v>4251251</c:v>
                </c:pt>
                <c:pt idx="999">
                  <c:v>4251338</c:v>
                </c:pt>
                <c:pt idx="1000">
                  <c:v>4241570</c:v>
                </c:pt>
                <c:pt idx="1001">
                  <c:v>4242202</c:v>
                </c:pt>
                <c:pt idx="1002">
                  <c:v>4236787</c:v>
                </c:pt>
                <c:pt idx="1003">
                  <c:v>4237419</c:v>
                </c:pt>
                <c:pt idx="1004">
                  <c:v>4219049</c:v>
                </c:pt>
                <c:pt idx="1005">
                  <c:v>4219496</c:v>
                </c:pt>
                <c:pt idx="1006">
                  <c:v>4217259</c:v>
                </c:pt>
                <c:pt idx="1007">
                  <c:v>4217694</c:v>
                </c:pt>
                <c:pt idx="1008">
                  <c:v>4215813</c:v>
                </c:pt>
                <c:pt idx="1009">
                  <c:v>4216103</c:v>
                </c:pt>
                <c:pt idx="1010">
                  <c:v>4216393</c:v>
                </c:pt>
                <c:pt idx="1011">
                  <c:v>4213515</c:v>
                </c:pt>
                <c:pt idx="1012">
                  <c:v>4213730</c:v>
                </c:pt>
                <c:pt idx="1013">
                  <c:v>4212090</c:v>
                </c:pt>
                <c:pt idx="1014">
                  <c:v>4212398</c:v>
                </c:pt>
                <c:pt idx="1015">
                  <c:v>4212303</c:v>
                </c:pt>
                <c:pt idx="1016">
                  <c:v>4212617</c:v>
                </c:pt>
                <c:pt idx="1017">
                  <c:v>4208325</c:v>
                </c:pt>
                <c:pt idx="1018">
                  <c:v>4208526</c:v>
                </c:pt>
                <c:pt idx="1019">
                  <c:v>4206523</c:v>
                </c:pt>
                <c:pt idx="1020">
                  <c:v>4206720</c:v>
                </c:pt>
                <c:pt idx="1021">
                  <c:v>4206916</c:v>
                </c:pt>
                <c:pt idx="1022">
                  <c:v>4204501</c:v>
                </c:pt>
                <c:pt idx="1023">
                  <c:v>4204823</c:v>
                </c:pt>
                <c:pt idx="1024">
                  <c:v>4201953</c:v>
                </c:pt>
                <c:pt idx="1025">
                  <c:v>4202351</c:v>
                </c:pt>
                <c:pt idx="1026">
                  <c:v>4200818</c:v>
                </c:pt>
                <c:pt idx="1027">
                  <c:v>4200916</c:v>
                </c:pt>
                <c:pt idx="1028">
                  <c:v>4201064</c:v>
                </c:pt>
                <c:pt idx="1029">
                  <c:v>4201212</c:v>
                </c:pt>
                <c:pt idx="1030">
                  <c:v>4196385</c:v>
                </c:pt>
                <c:pt idx="1031">
                  <c:v>4196659</c:v>
                </c:pt>
                <c:pt idx="1032">
                  <c:v>4196270</c:v>
                </c:pt>
                <c:pt idx="1033">
                  <c:v>4196467</c:v>
                </c:pt>
                <c:pt idx="1034">
                  <c:v>4196739</c:v>
                </c:pt>
                <c:pt idx="1035">
                  <c:v>4192743</c:v>
                </c:pt>
                <c:pt idx="1036">
                  <c:v>4192993</c:v>
                </c:pt>
                <c:pt idx="1037">
                  <c:v>4190939</c:v>
                </c:pt>
                <c:pt idx="1038">
                  <c:v>4191225</c:v>
                </c:pt>
                <c:pt idx="1039">
                  <c:v>4188739</c:v>
                </c:pt>
                <c:pt idx="1040">
                  <c:v>4188975</c:v>
                </c:pt>
                <c:pt idx="1041">
                  <c:v>4204179</c:v>
                </c:pt>
                <c:pt idx="1042">
                  <c:v>4227581</c:v>
                </c:pt>
                <c:pt idx="1043">
                  <c:v>4227801</c:v>
                </c:pt>
                <c:pt idx="1044">
                  <c:v>4235527</c:v>
                </c:pt>
                <c:pt idx="1045">
                  <c:v>4243253</c:v>
                </c:pt>
                <c:pt idx="1046">
                  <c:v>4251156</c:v>
                </c:pt>
                <c:pt idx="1047">
                  <c:v>4265977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C8-4D54-85D1-AA7E288F5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5714031"/>
        <c:axId val="1675711151"/>
      </c:lineChart>
      <c:dateAx>
        <c:axId val="167571403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711151"/>
        <c:crosses val="autoZero"/>
        <c:auto val="1"/>
        <c:lblOffset val="100"/>
        <c:baseTimeUnit val="days"/>
      </c:dateAx>
      <c:valAx>
        <c:axId val="167571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71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Forecast Made 1-Yr Ago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InflationData!$A$99:$A$319</c:f>
              <c:numCache>
                <c:formatCode>[$-409]mmm\-yy;@</c:formatCode>
                <c:ptCount val="221"/>
                <c:pt idx="0">
                  <c:v>25477</c:v>
                </c:pt>
                <c:pt idx="1">
                  <c:v>25569</c:v>
                </c:pt>
                <c:pt idx="2">
                  <c:v>25659</c:v>
                </c:pt>
                <c:pt idx="3">
                  <c:v>25750</c:v>
                </c:pt>
                <c:pt idx="4">
                  <c:v>25842</c:v>
                </c:pt>
                <c:pt idx="5">
                  <c:v>25934</c:v>
                </c:pt>
                <c:pt idx="6">
                  <c:v>26024</c:v>
                </c:pt>
                <c:pt idx="7">
                  <c:v>26115</c:v>
                </c:pt>
                <c:pt idx="8">
                  <c:v>26207</c:v>
                </c:pt>
                <c:pt idx="9">
                  <c:v>26299</c:v>
                </c:pt>
                <c:pt idx="10">
                  <c:v>26390</c:v>
                </c:pt>
                <c:pt idx="11">
                  <c:v>26481</c:v>
                </c:pt>
                <c:pt idx="12">
                  <c:v>26573</c:v>
                </c:pt>
                <c:pt idx="13">
                  <c:v>26665</c:v>
                </c:pt>
                <c:pt idx="14">
                  <c:v>26755</c:v>
                </c:pt>
                <c:pt idx="15">
                  <c:v>26846</c:v>
                </c:pt>
                <c:pt idx="16">
                  <c:v>26938</c:v>
                </c:pt>
                <c:pt idx="17">
                  <c:v>27030</c:v>
                </c:pt>
                <c:pt idx="18">
                  <c:v>27120</c:v>
                </c:pt>
                <c:pt idx="19">
                  <c:v>27211</c:v>
                </c:pt>
                <c:pt idx="20">
                  <c:v>27303</c:v>
                </c:pt>
                <c:pt idx="21">
                  <c:v>27395</c:v>
                </c:pt>
                <c:pt idx="22">
                  <c:v>27485</c:v>
                </c:pt>
                <c:pt idx="23">
                  <c:v>27576</c:v>
                </c:pt>
                <c:pt idx="24">
                  <c:v>27668</c:v>
                </c:pt>
                <c:pt idx="25">
                  <c:v>27760</c:v>
                </c:pt>
                <c:pt idx="26">
                  <c:v>27851</c:v>
                </c:pt>
                <c:pt idx="27">
                  <c:v>27942</c:v>
                </c:pt>
                <c:pt idx="28">
                  <c:v>28034</c:v>
                </c:pt>
                <c:pt idx="29">
                  <c:v>28126</c:v>
                </c:pt>
                <c:pt idx="30">
                  <c:v>28216</c:v>
                </c:pt>
                <c:pt idx="31">
                  <c:v>28307</c:v>
                </c:pt>
                <c:pt idx="32">
                  <c:v>28399</c:v>
                </c:pt>
                <c:pt idx="33">
                  <c:v>28491</c:v>
                </c:pt>
                <c:pt idx="34">
                  <c:v>28581</c:v>
                </c:pt>
                <c:pt idx="35">
                  <c:v>28672</c:v>
                </c:pt>
                <c:pt idx="36">
                  <c:v>28764</c:v>
                </c:pt>
                <c:pt idx="37">
                  <c:v>28856</c:v>
                </c:pt>
                <c:pt idx="38">
                  <c:v>28946</c:v>
                </c:pt>
                <c:pt idx="39">
                  <c:v>29037</c:v>
                </c:pt>
                <c:pt idx="40">
                  <c:v>29129</c:v>
                </c:pt>
                <c:pt idx="41">
                  <c:v>29221</c:v>
                </c:pt>
                <c:pt idx="42">
                  <c:v>29312</c:v>
                </c:pt>
                <c:pt idx="43">
                  <c:v>29403</c:v>
                </c:pt>
                <c:pt idx="44">
                  <c:v>29495</c:v>
                </c:pt>
                <c:pt idx="45">
                  <c:v>29587</c:v>
                </c:pt>
                <c:pt idx="46">
                  <c:v>29677</c:v>
                </c:pt>
                <c:pt idx="47">
                  <c:v>29768</c:v>
                </c:pt>
                <c:pt idx="48">
                  <c:v>29860</c:v>
                </c:pt>
                <c:pt idx="49">
                  <c:v>29952</c:v>
                </c:pt>
                <c:pt idx="50">
                  <c:v>30042</c:v>
                </c:pt>
                <c:pt idx="51">
                  <c:v>30133</c:v>
                </c:pt>
                <c:pt idx="52">
                  <c:v>30225</c:v>
                </c:pt>
                <c:pt idx="53">
                  <c:v>30317</c:v>
                </c:pt>
                <c:pt idx="54">
                  <c:v>30407</c:v>
                </c:pt>
                <c:pt idx="55">
                  <c:v>30498</c:v>
                </c:pt>
                <c:pt idx="56">
                  <c:v>30590</c:v>
                </c:pt>
                <c:pt idx="57">
                  <c:v>30682</c:v>
                </c:pt>
                <c:pt idx="58">
                  <c:v>30773</c:v>
                </c:pt>
                <c:pt idx="59">
                  <c:v>30864</c:v>
                </c:pt>
                <c:pt idx="60">
                  <c:v>30956</c:v>
                </c:pt>
                <c:pt idx="61">
                  <c:v>31048</c:v>
                </c:pt>
                <c:pt idx="62">
                  <c:v>31138</c:v>
                </c:pt>
                <c:pt idx="63">
                  <c:v>31229</c:v>
                </c:pt>
                <c:pt idx="64">
                  <c:v>31321</c:v>
                </c:pt>
                <c:pt idx="65">
                  <c:v>31413</c:v>
                </c:pt>
                <c:pt idx="66">
                  <c:v>31503</c:v>
                </c:pt>
                <c:pt idx="67">
                  <c:v>31594</c:v>
                </c:pt>
                <c:pt idx="68">
                  <c:v>31686</c:v>
                </c:pt>
                <c:pt idx="69">
                  <c:v>31778</c:v>
                </c:pt>
                <c:pt idx="70">
                  <c:v>31868</c:v>
                </c:pt>
                <c:pt idx="71">
                  <c:v>31959</c:v>
                </c:pt>
                <c:pt idx="72">
                  <c:v>32051</c:v>
                </c:pt>
                <c:pt idx="73">
                  <c:v>32143</c:v>
                </c:pt>
                <c:pt idx="74">
                  <c:v>32234</c:v>
                </c:pt>
                <c:pt idx="75">
                  <c:v>32325</c:v>
                </c:pt>
                <c:pt idx="76">
                  <c:v>32417</c:v>
                </c:pt>
                <c:pt idx="77">
                  <c:v>32509</c:v>
                </c:pt>
                <c:pt idx="78">
                  <c:v>32599</c:v>
                </c:pt>
                <c:pt idx="79">
                  <c:v>32690</c:v>
                </c:pt>
                <c:pt idx="80">
                  <c:v>32782</c:v>
                </c:pt>
                <c:pt idx="81">
                  <c:v>32874</c:v>
                </c:pt>
                <c:pt idx="82">
                  <c:v>32964</c:v>
                </c:pt>
                <c:pt idx="83">
                  <c:v>33055</c:v>
                </c:pt>
                <c:pt idx="84">
                  <c:v>33147</c:v>
                </c:pt>
                <c:pt idx="85">
                  <c:v>33239</c:v>
                </c:pt>
                <c:pt idx="86">
                  <c:v>33329</c:v>
                </c:pt>
                <c:pt idx="87">
                  <c:v>33420</c:v>
                </c:pt>
                <c:pt idx="88">
                  <c:v>33512</c:v>
                </c:pt>
                <c:pt idx="89">
                  <c:v>33604</c:v>
                </c:pt>
                <c:pt idx="90">
                  <c:v>33695</c:v>
                </c:pt>
                <c:pt idx="91">
                  <c:v>33786</c:v>
                </c:pt>
                <c:pt idx="92">
                  <c:v>33878</c:v>
                </c:pt>
                <c:pt idx="93">
                  <c:v>33970</c:v>
                </c:pt>
                <c:pt idx="94">
                  <c:v>34060</c:v>
                </c:pt>
                <c:pt idx="95">
                  <c:v>34151</c:v>
                </c:pt>
                <c:pt idx="96">
                  <c:v>34243</c:v>
                </c:pt>
                <c:pt idx="97">
                  <c:v>34335</c:v>
                </c:pt>
                <c:pt idx="98">
                  <c:v>34425</c:v>
                </c:pt>
                <c:pt idx="99">
                  <c:v>34516</c:v>
                </c:pt>
                <c:pt idx="100">
                  <c:v>34608</c:v>
                </c:pt>
                <c:pt idx="101">
                  <c:v>34700</c:v>
                </c:pt>
                <c:pt idx="102">
                  <c:v>34790</c:v>
                </c:pt>
                <c:pt idx="103">
                  <c:v>34881</c:v>
                </c:pt>
                <c:pt idx="104">
                  <c:v>34973</c:v>
                </c:pt>
                <c:pt idx="105">
                  <c:v>35065</c:v>
                </c:pt>
                <c:pt idx="106">
                  <c:v>35156</c:v>
                </c:pt>
                <c:pt idx="107">
                  <c:v>35247</c:v>
                </c:pt>
                <c:pt idx="108">
                  <c:v>35339</c:v>
                </c:pt>
                <c:pt idx="109">
                  <c:v>35431</c:v>
                </c:pt>
                <c:pt idx="110">
                  <c:v>35521</c:v>
                </c:pt>
                <c:pt idx="111">
                  <c:v>35612</c:v>
                </c:pt>
                <c:pt idx="112">
                  <c:v>35704</c:v>
                </c:pt>
                <c:pt idx="113">
                  <c:v>35796</c:v>
                </c:pt>
                <c:pt idx="114">
                  <c:v>35886</c:v>
                </c:pt>
                <c:pt idx="115">
                  <c:v>35977</c:v>
                </c:pt>
                <c:pt idx="116">
                  <c:v>36069</c:v>
                </c:pt>
                <c:pt idx="117">
                  <c:v>36161</c:v>
                </c:pt>
                <c:pt idx="118">
                  <c:v>36251</c:v>
                </c:pt>
                <c:pt idx="119">
                  <c:v>36342</c:v>
                </c:pt>
                <c:pt idx="120">
                  <c:v>36434</c:v>
                </c:pt>
                <c:pt idx="121">
                  <c:v>36526</c:v>
                </c:pt>
                <c:pt idx="122">
                  <c:v>36617</c:v>
                </c:pt>
                <c:pt idx="123">
                  <c:v>36708</c:v>
                </c:pt>
                <c:pt idx="124">
                  <c:v>36800</c:v>
                </c:pt>
                <c:pt idx="125">
                  <c:v>36892</c:v>
                </c:pt>
                <c:pt idx="126">
                  <c:v>36982</c:v>
                </c:pt>
                <c:pt idx="127">
                  <c:v>37073</c:v>
                </c:pt>
                <c:pt idx="128">
                  <c:v>37165</c:v>
                </c:pt>
                <c:pt idx="129">
                  <c:v>37257</c:v>
                </c:pt>
                <c:pt idx="130">
                  <c:v>37347</c:v>
                </c:pt>
                <c:pt idx="131">
                  <c:v>37438</c:v>
                </c:pt>
                <c:pt idx="132">
                  <c:v>37530</c:v>
                </c:pt>
                <c:pt idx="133">
                  <c:v>37622</c:v>
                </c:pt>
                <c:pt idx="134">
                  <c:v>37712</c:v>
                </c:pt>
                <c:pt idx="135">
                  <c:v>37803</c:v>
                </c:pt>
                <c:pt idx="136">
                  <c:v>37895</c:v>
                </c:pt>
                <c:pt idx="137">
                  <c:v>37987</c:v>
                </c:pt>
                <c:pt idx="138">
                  <c:v>38078</c:v>
                </c:pt>
                <c:pt idx="139">
                  <c:v>38169</c:v>
                </c:pt>
                <c:pt idx="140">
                  <c:v>38261</c:v>
                </c:pt>
                <c:pt idx="141">
                  <c:v>38353</c:v>
                </c:pt>
                <c:pt idx="142">
                  <c:v>38443</c:v>
                </c:pt>
                <c:pt idx="143">
                  <c:v>38534</c:v>
                </c:pt>
                <c:pt idx="144">
                  <c:v>38626</c:v>
                </c:pt>
                <c:pt idx="145">
                  <c:v>38718</c:v>
                </c:pt>
                <c:pt idx="146">
                  <c:v>38808</c:v>
                </c:pt>
                <c:pt idx="147">
                  <c:v>38899</c:v>
                </c:pt>
                <c:pt idx="148">
                  <c:v>38991</c:v>
                </c:pt>
                <c:pt idx="149">
                  <c:v>39083</c:v>
                </c:pt>
                <c:pt idx="150">
                  <c:v>39173</c:v>
                </c:pt>
                <c:pt idx="151">
                  <c:v>39264</c:v>
                </c:pt>
                <c:pt idx="152">
                  <c:v>39356</c:v>
                </c:pt>
                <c:pt idx="153">
                  <c:v>39448</c:v>
                </c:pt>
                <c:pt idx="154">
                  <c:v>39539</c:v>
                </c:pt>
                <c:pt idx="155">
                  <c:v>39630</c:v>
                </c:pt>
                <c:pt idx="156">
                  <c:v>39722</c:v>
                </c:pt>
                <c:pt idx="157">
                  <c:v>39814</c:v>
                </c:pt>
                <c:pt idx="158">
                  <c:v>39904</c:v>
                </c:pt>
                <c:pt idx="159">
                  <c:v>39995</c:v>
                </c:pt>
                <c:pt idx="160">
                  <c:v>40087</c:v>
                </c:pt>
                <c:pt idx="161">
                  <c:v>40179</c:v>
                </c:pt>
                <c:pt idx="162">
                  <c:v>40269</c:v>
                </c:pt>
                <c:pt idx="163">
                  <c:v>40360</c:v>
                </c:pt>
                <c:pt idx="164">
                  <c:v>40452</c:v>
                </c:pt>
                <c:pt idx="165">
                  <c:v>40544</c:v>
                </c:pt>
                <c:pt idx="166">
                  <c:v>40634</c:v>
                </c:pt>
                <c:pt idx="167">
                  <c:v>40725</c:v>
                </c:pt>
                <c:pt idx="168">
                  <c:v>40817</c:v>
                </c:pt>
                <c:pt idx="169">
                  <c:v>40909</c:v>
                </c:pt>
                <c:pt idx="170">
                  <c:v>41000</c:v>
                </c:pt>
                <c:pt idx="171">
                  <c:v>41091</c:v>
                </c:pt>
                <c:pt idx="172">
                  <c:v>41183</c:v>
                </c:pt>
                <c:pt idx="173">
                  <c:v>41275</c:v>
                </c:pt>
                <c:pt idx="174">
                  <c:v>41365</c:v>
                </c:pt>
                <c:pt idx="175">
                  <c:v>41456</c:v>
                </c:pt>
                <c:pt idx="176">
                  <c:v>41548</c:v>
                </c:pt>
                <c:pt idx="177">
                  <c:v>41640</c:v>
                </c:pt>
                <c:pt idx="178">
                  <c:v>41730</c:v>
                </c:pt>
                <c:pt idx="179">
                  <c:v>41821</c:v>
                </c:pt>
                <c:pt idx="180">
                  <c:v>41913</c:v>
                </c:pt>
                <c:pt idx="181">
                  <c:v>42005</c:v>
                </c:pt>
                <c:pt idx="182">
                  <c:v>42095</c:v>
                </c:pt>
                <c:pt idx="183">
                  <c:v>42186</c:v>
                </c:pt>
                <c:pt idx="184">
                  <c:v>42278</c:v>
                </c:pt>
                <c:pt idx="185">
                  <c:v>42370</c:v>
                </c:pt>
                <c:pt idx="186">
                  <c:v>42461</c:v>
                </c:pt>
                <c:pt idx="187">
                  <c:v>42552</c:v>
                </c:pt>
                <c:pt idx="188">
                  <c:v>42644</c:v>
                </c:pt>
                <c:pt idx="189">
                  <c:v>42736</c:v>
                </c:pt>
                <c:pt idx="190">
                  <c:v>42826</c:v>
                </c:pt>
                <c:pt idx="191">
                  <c:v>42917</c:v>
                </c:pt>
                <c:pt idx="192">
                  <c:v>43009</c:v>
                </c:pt>
                <c:pt idx="193">
                  <c:v>43101</c:v>
                </c:pt>
                <c:pt idx="194">
                  <c:v>43191</c:v>
                </c:pt>
                <c:pt idx="195">
                  <c:v>43282</c:v>
                </c:pt>
                <c:pt idx="196">
                  <c:v>43374</c:v>
                </c:pt>
                <c:pt idx="197">
                  <c:v>43466</c:v>
                </c:pt>
                <c:pt idx="198">
                  <c:v>43556</c:v>
                </c:pt>
                <c:pt idx="199">
                  <c:v>43647</c:v>
                </c:pt>
                <c:pt idx="200">
                  <c:v>43739</c:v>
                </c:pt>
                <c:pt idx="201">
                  <c:v>43831</c:v>
                </c:pt>
                <c:pt idx="202">
                  <c:v>43922</c:v>
                </c:pt>
                <c:pt idx="203">
                  <c:v>44013</c:v>
                </c:pt>
                <c:pt idx="204">
                  <c:v>44105</c:v>
                </c:pt>
                <c:pt idx="205">
                  <c:v>44197</c:v>
                </c:pt>
                <c:pt idx="206">
                  <c:v>44287</c:v>
                </c:pt>
                <c:pt idx="207">
                  <c:v>44378</c:v>
                </c:pt>
                <c:pt idx="208">
                  <c:v>44470</c:v>
                </c:pt>
                <c:pt idx="209">
                  <c:v>44562</c:v>
                </c:pt>
                <c:pt idx="210">
                  <c:v>44652</c:v>
                </c:pt>
                <c:pt idx="211">
                  <c:v>44743</c:v>
                </c:pt>
                <c:pt idx="212">
                  <c:v>44835</c:v>
                </c:pt>
                <c:pt idx="213">
                  <c:v>44927</c:v>
                </c:pt>
                <c:pt idx="214">
                  <c:v>45017</c:v>
                </c:pt>
                <c:pt idx="215">
                  <c:v>45108</c:v>
                </c:pt>
                <c:pt idx="216">
                  <c:v>45200</c:v>
                </c:pt>
                <c:pt idx="217">
                  <c:v>45292</c:v>
                </c:pt>
                <c:pt idx="218">
                  <c:v>45383</c:v>
                </c:pt>
                <c:pt idx="219">
                  <c:v>45474</c:v>
                </c:pt>
                <c:pt idx="220">
                  <c:v>45566</c:v>
                </c:pt>
              </c:numCache>
            </c:numRef>
          </c:cat>
          <c:val>
            <c:numRef>
              <c:f>forecastLevels!$K$6:$K$226</c:f>
              <c:numCache>
                <c:formatCode>General</c:formatCode>
                <c:ptCount val="221"/>
                <c:pt idx="0">
                  <c:v>3.2786885245901676</c:v>
                </c:pt>
                <c:pt idx="1">
                  <c:v>2.4193548387096753</c:v>
                </c:pt>
                <c:pt idx="2">
                  <c:v>3.2000000000000028</c:v>
                </c:pt>
                <c:pt idx="3">
                  <c:v>3.937007874015741</c:v>
                </c:pt>
                <c:pt idx="4">
                  <c:v>3.8759689922480689</c:v>
                </c:pt>
                <c:pt idx="5">
                  <c:v>3.0534351145038219</c:v>
                </c:pt>
                <c:pt idx="6">
                  <c:v>3.7878787878787845</c:v>
                </c:pt>
                <c:pt idx="7">
                  <c:v>3.7313432835820892</c:v>
                </c:pt>
                <c:pt idx="8">
                  <c:v>3.7638376383763772</c:v>
                </c:pt>
                <c:pt idx="9">
                  <c:v>3.7117903930131035</c:v>
                </c:pt>
                <c:pt idx="10">
                  <c:v>3.5919540229885083</c:v>
                </c:pt>
                <c:pt idx="11">
                  <c:v>3.0855539971949453</c:v>
                </c:pt>
                <c:pt idx="12">
                  <c:v>3.232607167955015</c:v>
                </c:pt>
                <c:pt idx="13">
                  <c:v>3.5739313244569137</c:v>
                </c:pt>
                <c:pt idx="14">
                  <c:v>3.4482758620689724</c:v>
                </c:pt>
                <c:pt idx="15">
                  <c:v>3.5763411279229551</c:v>
                </c:pt>
                <c:pt idx="16">
                  <c:v>3.488372093023262</c:v>
                </c:pt>
                <c:pt idx="17">
                  <c:v>3.9402173913043459</c:v>
                </c:pt>
                <c:pt idx="18">
                  <c:v>4.0829986613119207</c:v>
                </c:pt>
                <c:pt idx="19">
                  <c:v>4.3393782383419621</c:v>
                </c:pt>
                <c:pt idx="20">
                  <c:v>5.7382333978078792</c:v>
                </c:pt>
                <c:pt idx="21">
                  <c:v>6.3291139240506222</c:v>
                </c:pt>
                <c:pt idx="22">
                  <c:v>6.7692307692307718</c:v>
                </c:pt>
                <c:pt idx="23">
                  <c:v>7.5703171753441101</c:v>
                </c:pt>
                <c:pt idx="24">
                  <c:v>8.6918604651162745</c:v>
                </c:pt>
                <c:pt idx="25">
                  <c:v>7.934721440630299</c:v>
                </c:pt>
                <c:pt idx="26">
                  <c:v>5.8985667034178624</c:v>
                </c:pt>
                <c:pt idx="27">
                  <c:v>5.8727569331158191</c:v>
                </c:pt>
                <c:pt idx="28">
                  <c:v>6.3372717508055842</c:v>
                </c:pt>
                <c:pt idx="29">
                  <c:v>6.0371517027863808</c:v>
                </c:pt>
                <c:pt idx="30">
                  <c:v>5.7854406130268377</c:v>
                </c:pt>
                <c:pt idx="31">
                  <c:v>5.7981927710843317</c:v>
                </c:pt>
                <c:pt idx="32">
                  <c:v>5.6175595238095122</c:v>
                </c:pt>
                <c:pt idx="33">
                  <c:v>5.6085043988269856</c:v>
                </c:pt>
                <c:pt idx="34">
                  <c:v>6.2952243125904639</c:v>
                </c:pt>
                <c:pt idx="35">
                  <c:v>5.9829059829059839</c:v>
                </c:pt>
                <c:pt idx="36">
                  <c:v>5.9732958538299297</c:v>
                </c:pt>
                <c:pt idx="37">
                  <c:v>6.2023562023561851</c:v>
                </c:pt>
                <c:pt idx="38">
                  <c:v>6.6802999318336775</c:v>
                </c:pt>
                <c:pt idx="39">
                  <c:v>7.0338420703384363</c:v>
                </c:pt>
                <c:pt idx="40">
                  <c:v>7.2265625</c:v>
                </c:pt>
                <c:pt idx="41">
                  <c:v>7.667731629392982</c:v>
                </c:pt>
                <c:pt idx="42">
                  <c:v>8.2238899312070188</c:v>
                </c:pt>
                <c:pt idx="43">
                  <c:v>8.5365853658536661</c:v>
                </c:pt>
                <c:pt idx="44">
                  <c:v>8.6774386594853361</c:v>
                </c:pt>
                <c:pt idx="45">
                  <c:v>8.9630931458699603</c:v>
                </c:pt>
                <c:pt idx="46">
                  <c:v>9.1117478510028604</c:v>
                </c:pt>
                <c:pt idx="47">
                  <c:v>8.8317495807713762</c:v>
                </c:pt>
                <c:pt idx="48">
                  <c:v>9.4313832695462008</c:v>
                </c:pt>
                <c:pt idx="49">
                  <c:v>9.3206521739130466</c:v>
                </c:pt>
                <c:pt idx="50">
                  <c:v>8.7709944014929384</c:v>
                </c:pt>
                <c:pt idx="51">
                  <c:v>7.4267782426778339</c:v>
                </c:pt>
                <c:pt idx="52">
                  <c:v>7.727737973387927</c:v>
                </c:pt>
                <c:pt idx="53">
                  <c:v>6.9138276553106337</c:v>
                </c:pt>
                <c:pt idx="54">
                  <c:v>5.993065874195147</c:v>
                </c:pt>
                <c:pt idx="55">
                  <c:v>5.9593023255813948</c:v>
                </c:pt>
                <c:pt idx="56">
                  <c:v>5.2707235265931907</c:v>
                </c:pt>
                <c:pt idx="57">
                  <c:v>4.8884670147128606</c:v>
                </c:pt>
                <c:pt idx="58">
                  <c:v>4.5454545454545414</c:v>
                </c:pt>
                <c:pt idx="59">
                  <c:v>4.5539033457249189</c:v>
                </c:pt>
                <c:pt idx="60">
                  <c:v>5.3142329020332779</c:v>
                </c:pt>
                <c:pt idx="61">
                  <c:v>4.8054919908466776</c:v>
                </c:pt>
                <c:pt idx="62">
                  <c:v>5.0294517444494868</c:v>
                </c:pt>
                <c:pt idx="63">
                  <c:v>4.3634727845254018</c:v>
                </c:pt>
                <c:pt idx="64">
                  <c:v>4.3672014260249581</c:v>
                </c:pt>
                <c:pt idx="65">
                  <c:v>3.9619300575475913</c:v>
                </c:pt>
                <c:pt idx="66">
                  <c:v>4.1921397379912628</c:v>
                </c:pt>
                <c:pt idx="67">
                  <c:v>3.9462272333044224</c:v>
                </c:pt>
                <c:pt idx="68">
                  <c:v>3.706896551724137</c:v>
                </c:pt>
                <c:pt idx="69">
                  <c:v>3.539823008849563</c:v>
                </c:pt>
                <c:pt idx="70">
                  <c:v>2.770448548812654</c:v>
                </c:pt>
                <c:pt idx="71">
                  <c:v>2.4978089395267355</c:v>
                </c:pt>
                <c:pt idx="72">
                  <c:v>2.9130434782608683</c:v>
                </c:pt>
                <c:pt idx="73">
                  <c:v>3.425845620121426</c:v>
                </c:pt>
                <c:pt idx="74">
                  <c:v>4.0447504302925985</c:v>
                </c:pt>
                <c:pt idx="75">
                  <c:v>4.0955631399317349</c:v>
                </c:pt>
                <c:pt idx="76">
                  <c:v>3.4804753820034007</c:v>
                </c:pt>
                <c:pt idx="77">
                  <c:v>3.664700926705966</c:v>
                </c:pt>
                <c:pt idx="78">
                  <c:v>3.9363484087101996</c:v>
                </c:pt>
                <c:pt idx="79">
                  <c:v>4.270315091210608</c:v>
                </c:pt>
                <c:pt idx="80">
                  <c:v>4.5789043336059043</c:v>
                </c:pt>
                <c:pt idx="81">
                  <c:v>4.4426494345719103</c:v>
                </c:pt>
                <c:pt idx="82">
                  <c:v>4.6325878594249081</c:v>
                </c:pt>
                <c:pt idx="83">
                  <c:v>4.1269841269841123</c:v>
                </c:pt>
                <c:pt idx="84">
                  <c:v>4.022082018927442</c:v>
                </c:pt>
                <c:pt idx="85">
                  <c:v>3.90625</c:v>
                </c:pt>
                <c:pt idx="86">
                  <c:v>4.0863531225906025</c:v>
                </c:pt>
                <c:pt idx="87">
                  <c:v>4.3544690603513958</c:v>
                </c:pt>
                <c:pt idx="88">
                  <c:v>4.4663133989401915</c:v>
                </c:pt>
                <c:pt idx="89">
                  <c:v>3.7565740045078844</c:v>
                </c:pt>
                <c:pt idx="90">
                  <c:v>3.3358042994811044</c:v>
                </c:pt>
                <c:pt idx="91">
                  <c:v>3.3798677443056535</c:v>
                </c:pt>
                <c:pt idx="92">
                  <c:v>2.9948867786705691</c:v>
                </c:pt>
                <c:pt idx="93">
                  <c:v>2.9991518235793047</c:v>
                </c:pt>
                <c:pt idx="94">
                  <c:v>3.0723905723905709</c:v>
                </c:pt>
                <c:pt idx="95">
                  <c:v>2.7244813278008317</c:v>
                </c:pt>
                <c:pt idx="96">
                  <c:v>2.6625412541254168</c:v>
                </c:pt>
                <c:pt idx="97">
                  <c:v>2.79375513557929</c:v>
                </c:pt>
                <c:pt idx="98">
                  <c:v>2.6851098454027555</c:v>
                </c:pt>
                <c:pt idx="99">
                  <c:v>2.9911075181891622</c:v>
                </c:pt>
                <c:pt idx="100">
                  <c:v>2.764257028112449</c:v>
                </c:pt>
                <c:pt idx="101">
                  <c:v>2.7221777421937654</c:v>
                </c:pt>
                <c:pt idx="102">
                  <c:v>2.7844073190135044</c:v>
                </c:pt>
                <c:pt idx="103">
                  <c:v>3.0182684670373217</c:v>
                </c:pt>
                <c:pt idx="104">
                  <c:v>3.0458860759493556</c:v>
                </c:pt>
                <c:pt idx="105">
                  <c:v>2.7952755905511939</c:v>
                </c:pt>
                <c:pt idx="106">
                  <c:v>2.899686520376199</c:v>
                </c:pt>
                <c:pt idx="107">
                  <c:v>2.5781250000000089</c:v>
                </c:pt>
                <c:pt idx="108">
                  <c:v>2.2548713951675792</c:v>
                </c:pt>
                <c:pt idx="109">
                  <c:v>2.3857142857142799</c:v>
                </c:pt>
                <c:pt idx="110">
                  <c:v>2.5315934065934131</c:v>
                </c:pt>
                <c:pt idx="111">
                  <c:v>2.5547445255474477</c:v>
                </c:pt>
                <c:pt idx="112">
                  <c:v>2.4636693914623198</c:v>
                </c:pt>
                <c:pt idx="113">
                  <c:v>2.4498644986449936</c:v>
                </c:pt>
                <c:pt idx="114">
                  <c:v>2.3914213926776728</c:v>
                </c:pt>
                <c:pt idx="115">
                  <c:v>2.3357403940447607</c:v>
                </c:pt>
                <c:pt idx="116">
                  <c:v>2.2248357890999548</c:v>
                </c:pt>
                <c:pt idx="117">
                  <c:v>2.0543766578249523</c:v>
                </c:pt>
                <c:pt idx="118">
                  <c:v>1.8997617576987702</c:v>
                </c:pt>
                <c:pt idx="119">
                  <c:v>1.7637914186728221</c:v>
                </c:pt>
                <c:pt idx="120">
                  <c:v>1.7287234042553168</c:v>
                </c:pt>
                <c:pt idx="121">
                  <c:v>1.5120700327172942</c:v>
                </c:pt>
                <c:pt idx="122">
                  <c:v>1.6038068382093762</c:v>
                </c:pt>
                <c:pt idx="123">
                  <c:v>1.7722407439901611</c:v>
                </c:pt>
                <c:pt idx="124">
                  <c:v>1.7436290477103045</c:v>
                </c:pt>
                <c:pt idx="125">
                  <c:v>1.9125214408233226</c:v>
                </c:pt>
                <c:pt idx="126">
                  <c:v>2.2671452862270902</c:v>
                </c:pt>
                <c:pt idx="127">
                  <c:v>2.3214452869044333</c:v>
                </c:pt>
                <c:pt idx="128">
                  <c:v>2.3013137053945698</c:v>
                </c:pt>
                <c:pt idx="129">
                  <c:v>2.1573721814976299</c:v>
                </c:pt>
                <c:pt idx="130">
                  <c:v>2.127267704208502</c:v>
                </c:pt>
                <c:pt idx="131">
                  <c:v>1.9998169503935515</c:v>
                </c:pt>
                <c:pt idx="132">
                  <c:v>1.5573770491803307</c:v>
                </c:pt>
                <c:pt idx="133">
                  <c:v>1.6393293238563977</c:v>
                </c:pt>
                <c:pt idx="134">
                  <c:v>1.8905653517542254</c:v>
                </c:pt>
                <c:pt idx="135">
                  <c:v>1.846822379141777</c:v>
                </c:pt>
                <c:pt idx="136">
                  <c:v>1.8494448957486975</c:v>
                </c:pt>
                <c:pt idx="137">
                  <c:v>1.8167925206760138</c:v>
                </c:pt>
                <c:pt idx="138">
                  <c:v>1.7284502009825786</c:v>
                </c:pt>
                <c:pt idx="139">
                  <c:v>1.6314522599625514</c:v>
                </c:pt>
                <c:pt idx="140">
                  <c:v>1.6863406408094361</c:v>
                </c:pt>
                <c:pt idx="141">
                  <c:v>1.4873915541781635</c:v>
                </c:pt>
                <c:pt idx="142">
                  <c:v>1.9032921810699488</c:v>
                </c:pt>
                <c:pt idx="143">
                  <c:v>2.1311020710059303</c:v>
                </c:pt>
                <c:pt idx="144">
                  <c:v>1.9998156851902982</c:v>
                </c:pt>
                <c:pt idx="145">
                  <c:v>1.9497662480520539</c:v>
                </c:pt>
                <c:pt idx="146">
                  <c:v>2.2414576517630014</c:v>
                </c:pt>
                <c:pt idx="147">
                  <c:v>2.1705044350864622</c:v>
                </c:pt>
                <c:pt idx="148">
                  <c:v>2.3493601137575482</c:v>
                </c:pt>
                <c:pt idx="149">
                  <c:v>2.2065955383123059</c:v>
                </c:pt>
                <c:pt idx="150">
                  <c:v>2.3735255570118019</c:v>
                </c:pt>
                <c:pt idx="151">
                  <c:v>2.5246311793633014</c:v>
                </c:pt>
                <c:pt idx="152">
                  <c:v>2.2740702568066595</c:v>
                </c:pt>
                <c:pt idx="153">
                  <c:v>2.188125588159795</c:v>
                </c:pt>
                <c:pt idx="154">
                  <c:v>2.3351401710849595</c:v>
                </c:pt>
                <c:pt idx="155">
                  <c:v>2.2611678099380805</c:v>
                </c:pt>
                <c:pt idx="156">
                  <c:v>2.2248663994655971</c:v>
                </c:pt>
                <c:pt idx="157">
                  <c:v>2.2312603648424467</c:v>
                </c:pt>
                <c:pt idx="158">
                  <c:v>2.4048129223668946</c:v>
                </c:pt>
                <c:pt idx="159">
                  <c:v>2.4499302878700835</c:v>
                </c:pt>
                <c:pt idx="160">
                  <c:v>2.1103896103896069</c:v>
                </c:pt>
                <c:pt idx="161">
                  <c:v>1.0182763382341031</c:v>
                </c:pt>
                <c:pt idx="162">
                  <c:v>1.2403575167082792</c:v>
                </c:pt>
                <c:pt idx="163">
                  <c:v>1.2748564658707773</c:v>
                </c:pt>
                <c:pt idx="164">
                  <c:v>1.3433148266132733</c:v>
                </c:pt>
                <c:pt idx="165">
                  <c:v>1.4348221595560817</c:v>
                </c:pt>
                <c:pt idx="166">
                  <c:v>1.5595605592881645</c:v>
                </c:pt>
                <c:pt idx="167">
                  <c:v>1.4404309252218139</c:v>
                </c:pt>
                <c:pt idx="168">
                  <c:v>1.4998649986499801</c:v>
                </c:pt>
                <c:pt idx="169">
                  <c:v>1.4574898785425061</c:v>
                </c:pt>
                <c:pt idx="170">
                  <c:v>1.8171725311129094</c:v>
                </c:pt>
                <c:pt idx="171">
                  <c:v>1.8308563340410311</c:v>
                </c:pt>
                <c:pt idx="172">
                  <c:v>1.7704745166959635</c:v>
                </c:pt>
                <c:pt idx="173">
                  <c:v>1.7221344567316166</c:v>
                </c:pt>
                <c:pt idx="174">
                  <c:v>1.9110839374617994</c:v>
                </c:pt>
                <c:pt idx="175">
                  <c:v>1.7783572359843625</c:v>
                </c:pt>
                <c:pt idx="176">
                  <c:v>1.8902123252200864</c:v>
                </c:pt>
                <c:pt idx="177">
                  <c:v>1.8615278496292298</c:v>
                </c:pt>
                <c:pt idx="178">
                  <c:v>1.8387734066311667</c:v>
                </c:pt>
                <c:pt idx="179">
                  <c:v>1.7421602787456525</c:v>
                </c:pt>
                <c:pt idx="180">
                  <c:v>1.7386331677135214</c:v>
                </c:pt>
                <c:pt idx="181">
                  <c:v>1.7635955896094124</c:v>
                </c:pt>
                <c:pt idx="182">
                  <c:v>1.8054909260120988</c:v>
                </c:pt>
                <c:pt idx="183">
                  <c:v>1.9157272223248922</c:v>
                </c:pt>
                <c:pt idx="184">
                  <c:v>1.8079366540834085</c:v>
                </c:pt>
                <c:pt idx="185">
                  <c:v>1.4245213549337388</c:v>
                </c:pt>
                <c:pt idx="186">
                  <c:v>1.7431673875034415</c:v>
                </c:pt>
                <c:pt idx="187">
                  <c:v>1.7727521429874216</c:v>
                </c:pt>
                <c:pt idx="188">
                  <c:v>1.7231412470460006</c:v>
                </c:pt>
                <c:pt idx="189">
                  <c:v>1.5980409940141493</c:v>
                </c:pt>
                <c:pt idx="190">
                  <c:v>1.7290252511539705</c:v>
                </c:pt>
                <c:pt idx="191">
                  <c:v>1.8410643653362202</c:v>
                </c:pt>
                <c:pt idx="192">
                  <c:v>1.9034828543289528</c:v>
                </c:pt>
                <c:pt idx="193">
                  <c:v>2.1159123307199046</c:v>
                </c:pt>
                <c:pt idx="194">
                  <c:v>1.9355010188712551</c:v>
                </c:pt>
                <c:pt idx="195">
                  <c:v>1.8662420382165701</c:v>
                </c:pt>
                <c:pt idx="196">
                  <c:v>1.9240651121865238</c:v>
                </c:pt>
                <c:pt idx="197">
                  <c:v>2.0150494356461657</c:v>
                </c:pt>
                <c:pt idx="198">
                  <c:v>2.0688724423160609</c:v>
                </c:pt>
                <c:pt idx="199">
                  <c:v>2.2499773077970353</c:v>
                </c:pt>
                <c:pt idx="200">
                  <c:v>2.1883756666365439</c:v>
                </c:pt>
                <c:pt idx="201">
                  <c:v>2.0939186757826578</c:v>
                </c:pt>
                <c:pt idx="202">
                  <c:v>2.0712874842880202</c:v>
                </c:pt>
                <c:pt idx="203">
                  <c:v>1.959611269614836</c:v>
                </c:pt>
                <c:pt idx="204">
                  <c:v>1.8982599431818237</c:v>
                </c:pt>
                <c:pt idx="205">
                  <c:v>1.8747789175804774</c:v>
                </c:pt>
                <c:pt idx="206">
                  <c:v>1.0227513227513141</c:v>
                </c:pt>
                <c:pt idx="207">
                  <c:v>1.4499379762537679</c:v>
                </c:pt>
                <c:pt idx="208">
                  <c:v>1.8082733181099542</c:v>
                </c:pt>
                <c:pt idx="209">
                  <c:v>1.9570879216920023</c:v>
                </c:pt>
                <c:pt idx="210">
                  <c:v>2.4705780546901979</c:v>
                </c:pt>
                <c:pt idx="211">
                  <c:v>2.6120660313138089</c:v>
                </c:pt>
                <c:pt idx="212">
                  <c:v>2.8284252034566748</c:v>
                </c:pt>
                <c:pt idx="213">
                  <c:v>3.1427275725593562</c:v>
                </c:pt>
                <c:pt idx="214">
                  <c:v>3.7459573091849885</c:v>
                </c:pt>
                <c:pt idx="215">
                  <c:v>3.5563029199968454</c:v>
                </c:pt>
                <c:pt idx="216">
                  <c:v>3.0035056164805507</c:v>
                </c:pt>
                <c:pt idx="217">
                  <c:v>2.5061643892100527</c:v>
                </c:pt>
                <c:pt idx="218">
                  <c:v>2.7298260598196622</c:v>
                </c:pt>
                <c:pt idx="219">
                  <c:v>2.4584154705853623</c:v>
                </c:pt>
                <c:pt idx="220">
                  <c:v>2.2635408245755828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2D-4D4C-902F-6E49ED99B1AB}"/>
            </c:ext>
          </c:extLst>
        </c:ser>
        <c:ser>
          <c:idx val="1"/>
          <c:order val="1"/>
          <c:tx>
            <c:v>Inflation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InflationData!$B$99:$B$314</c:f>
              <c:numCache>
                <c:formatCode>0.0</c:formatCode>
                <c:ptCount val="216"/>
                <c:pt idx="0">
                  <c:v>5.0945799999999997</c:v>
                </c:pt>
                <c:pt idx="1">
                  <c:v>5.4893599999999996</c:v>
                </c:pt>
                <c:pt idx="2">
                  <c:v>5.6147900000000002</c:v>
                </c:pt>
                <c:pt idx="3">
                  <c:v>5.0033700000000003</c:v>
                </c:pt>
                <c:pt idx="4">
                  <c:v>5.0368199999999996</c:v>
                </c:pt>
                <c:pt idx="5">
                  <c:v>5.14825</c:v>
                </c:pt>
                <c:pt idx="6">
                  <c:v>5.0676300000000003</c:v>
                </c:pt>
                <c:pt idx="7">
                  <c:v>5.2730199999999998</c:v>
                </c:pt>
                <c:pt idx="8">
                  <c:v>4.7660799999999997</c:v>
                </c:pt>
                <c:pt idx="9">
                  <c:v>4.7714999999999996</c:v>
                </c:pt>
                <c:pt idx="10">
                  <c:v>4.0564200000000001</c:v>
                </c:pt>
                <c:pt idx="11">
                  <c:v>3.99213</c:v>
                </c:pt>
                <c:pt idx="12">
                  <c:v>4.4470299999999998</c:v>
                </c:pt>
                <c:pt idx="13">
                  <c:v>4.0644499999999999</c:v>
                </c:pt>
                <c:pt idx="14">
                  <c:v>5.01274</c:v>
                </c:pt>
                <c:pt idx="15">
                  <c:v>6.0421699999999996</c:v>
                </c:pt>
                <c:pt idx="16">
                  <c:v>6.7936100000000001</c:v>
                </c:pt>
                <c:pt idx="17">
                  <c:v>7.5694900000000001</c:v>
                </c:pt>
                <c:pt idx="18">
                  <c:v>8.4423499999999994</c:v>
                </c:pt>
                <c:pt idx="19">
                  <c:v>9.4922500000000003</c:v>
                </c:pt>
                <c:pt idx="20">
                  <c:v>10.51075</c:v>
                </c:pt>
                <c:pt idx="21">
                  <c:v>10.92939</c:v>
                </c:pt>
                <c:pt idx="22">
                  <c:v>9.9780300000000004</c:v>
                </c:pt>
                <c:pt idx="23">
                  <c:v>8.73142</c:v>
                </c:pt>
                <c:pt idx="24">
                  <c:v>7.3924700000000003</c:v>
                </c:pt>
                <c:pt idx="25">
                  <c:v>6.1150000000000002</c:v>
                </c:pt>
                <c:pt idx="26">
                  <c:v>5.6150799999999998</c:v>
                </c:pt>
                <c:pt idx="27">
                  <c:v>5.1250900000000001</c:v>
                </c:pt>
                <c:pt idx="28">
                  <c:v>5.2478199999999999</c:v>
                </c:pt>
                <c:pt idx="29">
                  <c:v>5.8216700000000001</c:v>
                </c:pt>
                <c:pt idx="30">
                  <c:v>6.2450599999999996</c:v>
                </c:pt>
                <c:pt idx="31">
                  <c:v>6.1653399999999996</c:v>
                </c:pt>
                <c:pt idx="32">
                  <c:v>6.5503799999999996</c:v>
                </c:pt>
                <c:pt idx="33">
                  <c:v>6.3876600000000003</c:v>
                </c:pt>
                <c:pt idx="34">
                  <c:v>6.9137399999999998</c:v>
                </c:pt>
                <c:pt idx="35">
                  <c:v>7.4222099999999998</c:v>
                </c:pt>
                <c:pt idx="36">
                  <c:v>7.2995900000000002</c:v>
                </c:pt>
                <c:pt idx="37">
                  <c:v>7.6918300000000004</c:v>
                </c:pt>
                <c:pt idx="38">
                  <c:v>8.2589100000000002</c:v>
                </c:pt>
                <c:pt idx="39">
                  <c:v>8.7788799999999991</c:v>
                </c:pt>
                <c:pt idx="40">
                  <c:v>8.5766799999999996</c:v>
                </c:pt>
                <c:pt idx="41">
                  <c:v>8.8729099999999992</c:v>
                </c:pt>
                <c:pt idx="42">
                  <c:v>8.7977900000000009</c:v>
                </c:pt>
                <c:pt idx="43">
                  <c:v>8.8475999999999999</c:v>
                </c:pt>
                <c:pt idx="44">
                  <c:v>9.6483000000000008</c:v>
                </c:pt>
                <c:pt idx="45">
                  <c:v>10.22078</c:v>
                </c:pt>
                <c:pt idx="46">
                  <c:v>9.7930899999999994</c:v>
                </c:pt>
                <c:pt idx="47">
                  <c:v>9.4156999999999993</c:v>
                </c:pt>
                <c:pt idx="48">
                  <c:v>8.4807600000000001</c:v>
                </c:pt>
                <c:pt idx="49">
                  <c:v>7.1505299999999998</c:v>
                </c:pt>
                <c:pt idx="50">
                  <c:v>6.4333400000000003</c:v>
                </c:pt>
                <c:pt idx="51">
                  <c:v>5.9491300000000003</c:v>
                </c:pt>
                <c:pt idx="52">
                  <c:v>5.2291600000000003</c:v>
                </c:pt>
                <c:pt idx="53">
                  <c:v>4.5855600000000001</c:v>
                </c:pt>
                <c:pt idx="54">
                  <c:v>4.0098500000000001</c:v>
                </c:pt>
                <c:pt idx="55">
                  <c:v>3.6457899999999999</c:v>
                </c:pt>
                <c:pt idx="56">
                  <c:v>3.3593799999999998</c:v>
                </c:pt>
                <c:pt idx="57">
                  <c:v>3.6239300000000001</c:v>
                </c:pt>
                <c:pt idx="58">
                  <c:v>3.7410700000000001</c:v>
                </c:pt>
                <c:pt idx="59">
                  <c:v>3.56149</c:v>
                </c:pt>
                <c:pt idx="60">
                  <c:v>3.5513300000000001</c:v>
                </c:pt>
                <c:pt idx="61">
                  <c:v>3.5259800000000001</c:v>
                </c:pt>
                <c:pt idx="62">
                  <c:v>3.3085300000000002</c:v>
                </c:pt>
                <c:pt idx="63">
                  <c:v>3.0167099999999998</c:v>
                </c:pt>
                <c:pt idx="64">
                  <c:v>2.8238500000000002</c:v>
                </c:pt>
                <c:pt idx="65">
                  <c:v>2.32355</c:v>
                </c:pt>
                <c:pt idx="66">
                  <c:v>2.0541499999999999</c:v>
                </c:pt>
                <c:pt idx="67">
                  <c:v>1.85745</c:v>
                </c:pt>
                <c:pt idx="68">
                  <c:v>1.8432200000000001</c:v>
                </c:pt>
                <c:pt idx="69">
                  <c:v>1.98742</c:v>
                </c:pt>
                <c:pt idx="70">
                  <c:v>2.3067000000000002</c:v>
                </c:pt>
                <c:pt idx="71">
                  <c:v>2.6612200000000001</c:v>
                </c:pt>
                <c:pt idx="72">
                  <c:v>2.9187599999999998</c:v>
                </c:pt>
                <c:pt idx="73">
                  <c:v>3.0657700000000001</c:v>
                </c:pt>
                <c:pt idx="74">
                  <c:v>3.3527399999999998</c:v>
                </c:pt>
                <c:pt idx="75">
                  <c:v>3.8020700000000001</c:v>
                </c:pt>
                <c:pt idx="76">
                  <c:v>3.8706299999999998</c:v>
                </c:pt>
                <c:pt idx="77">
                  <c:v>4.1378199999999996</c:v>
                </c:pt>
                <c:pt idx="78">
                  <c:v>4.2332599999999996</c:v>
                </c:pt>
                <c:pt idx="79">
                  <c:v>3.7531599999999998</c:v>
                </c:pt>
                <c:pt idx="80">
                  <c:v>3.59741</c:v>
                </c:pt>
                <c:pt idx="81">
                  <c:v>3.6347499999999999</c:v>
                </c:pt>
                <c:pt idx="82">
                  <c:v>3.69116</c:v>
                </c:pt>
                <c:pt idx="83">
                  <c:v>3.82117</c:v>
                </c:pt>
                <c:pt idx="84">
                  <c:v>3.85467</c:v>
                </c:pt>
                <c:pt idx="85">
                  <c:v>3.7519200000000001</c:v>
                </c:pt>
                <c:pt idx="86">
                  <c:v>3.3550499999999999</c:v>
                </c:pt>
                <c:pt idx="87">
                  <c:v>3.2795999999999998</c:v>
                </c:pt>
                <c:pt idx="88">
                  <c:v>3.1238000000000001</c:v>
                </c:pt>
                <c:pt idx="89">
                  <c:v>2.5031699999999999</c:v>
                </c:pt>
                <c:pt idx="90">
                  <c:v>2.3687100000000001</c:v>
                </c:pt>
                <c:pt idx="91">
                  <c:v>2.0709499999999998</c:v>
                </c:pt>
                <c:pt idx="92">
                  <c:v>2.1669299999999998</c:v>
                </c:pt>
                <c:pt idx="93">
                  <c:v>2.36</c:v>
                </c:pt>
                <c:pt idx="94">
                  <c:v>2.3538800000000002</c:v>
                </c:pt>
                <c:pt idx="95">
                  <c:v>2.4601799999999998</c:v>
                </c:pt>
                <c:pt idx="96">
                  <c:v>2.3153600000000001</c:v>
                </c:pt>
                <c:pt idx="97">
                  <c:v>2.2317200000000001</c:v>
                </c:pt>
                <c:pt idx="98">
                  <c:v>2.1169600000000002</c:v>
                </c:pt>
                <c:pt idx="99">
                  <c:v>2.0966999999999998</c:v>
                </c:pt>
                <c:pt idx="100">
                  <c:v>2.0930499999999999</c:v>
                </c:pt>
                <c:pt idx="101">
                  <c:v>2.1584099999999999</c:v>
                </c:pt>
                <c:pt idx="102">
                  <c:v>2.1556899999999999</c:v>
                </c:pt>
                <c:pt idx="103">
                  <c:v>2.07341</c:v>
                </c:pt>
                <c:pt idx="104">
                  <c:v>2.0123199999999999</c:v>
                </c:pt>
                <c:pt idx="105">
                  <c:v>1.94878</c:v>
                </c:pt>
                <c:pt idx="106">
                  <c:v>1.8825499999999999</c:v>
                </c:pt>
                <c:pt idx="107">
                  <c:v>1.7153499999999999</c:v>
                </c:pt>
                <c:pt idx="108">
                  <c:v>1.7679400000000001</c:v>
                </c:pt>
                <c:pt idx="109">
                  <c:v>1.8864300000000001</c:v>
                </c:pt>
                <c:pt idx="110">
                  <c:v>1.66696</c:v>
                </c:pt>
                <c:pt idx="111">
                  <c:v>1.7772600000000001</c:v>
                </c:pt>
                <c:pt idx="112">
                  <c:v>1.5740000000000001</c:v>
                </c:pt>
                <c:pt idx="113">
                  <c:v>1.11409</c:v>
                </c:pt>
                <c:pt idx="114">
                  <c:v>1.1523699999999999</c:v>
                </c:pt>
                <c:pt idx="115">
                  <c:v>1.13872</c:v>
                </c:pt>
                <c:pt idx="116">
                  <c:v>1.0875999999999999</c:v>
                </c:pt>
                <c:pt idx="117">
                  <c:v>1.2723199999999999</c:v>
                </c:pt>
                <c:pt idx="118">
                  <c:v>1.4151100000000001</c:v>
                </c:pt>
                <c:pt idx="119">
                  <c:v>1.3451</c:v>
                </c:pt>
                <c:pt idx="120">
                  <c:v>1.62094</c:v>
                </c:pt>
                <c:pt idx="121">
                  <c:v>1.9651400000000001</c:v>
                </c:pt>
                <c:pt idx="122">
                  <c:v>2.21427</c:v>
                </c:pt>
                <c:pt idx="123">
                  <c:v>2.4494400000000001</c:v>
                </c:pt>
                <c:pt idx="124">
                  <c:v>2.4331299999999998</c:v>
                </c:pt>
                <c:pt idx="125">
                  <c:v>2.4295499999999999</c:v>
                </c:pt>
                <c:pt idx="126">
                  <c:v>2.40761</c:v>
                </c:pt>
                <c:pt idx="127">
                  <c:v>2.2126600000000001</c:v>
                </c:pt>
                <c:pt idx="128">
                  <c:v>1.9839899999999999</c:v>
                </c:pt>
                <c:pt idx="129">
                  <c:v>1.6323000000000001</c:v>
                </c:pt>
                <c:pt idx="130">
                  <c:v>1.37748</c:v>
                </c:pt>
                <c:pt idx="131">
                  <c:v>1.4646300000000001</c:v>
                </c:pt>
                <c:pt idx="132">
                  <c:v>1.73414</c:v>
                </c:pt>
                <c:pt idx="133">
                  <c:v>1.9113100000000001</c:v>
                </c:pt>
                <c:pt idx="134">
                  <c:v>1.9139600000000001</c:v>
                </c:pt>
                <c:pt idx="135">
                  <c:v>2.00793</c:v>
                </c:pt>
                <c:pt idx="136">
                  <c:v>2.0370900000000001</c:v>
                </c:pt>
                <c:pt idx="137">
                  <c:v>2.2652100000000002</c:v>
                </c:pt>
                <c:pt idx="138">
                  <c:v>2.72905</c:v>
                </c:pt>
                <c:pt idx="139">
                  <c:v>2.79257</c:v>
                </c:pt>
                <c:pt idx="140">
                  <c:v>2.9624299999999999</c:v>
                </c:pt>
                <c:pt idx="141">
                  <c:v>3.0501499999999999</c:v>
                </c:pt>
                <c:pt idx="142">
                  <c:v>2.9610300000000001</c:v>
                </c:pt>
                <c:pt idx="143">
                  <c:v>3.24492</c:v>
                </c:pt>
                <c:pt idx="144">
                  <c:v>3.29251</c:v>
                </c:pt>
                <c:pt idx="145">
                  <c:v>3.1993800000000001</c:v>
                </c:pt>
                <c:pt idx="146">
                  <c:v>3.35642</c:v>
                </c:pt>
                <c:pt idx="147">
                  <c:v>3.1380499999999998</c:v>
                </c:pt>
                <c:pt idx="148">
                  <c:v>2.66316</c:v>
                </c:pt>
                <c:pt idx="149">
                  <c:v>2.9101900000000001</c:v>
                </c:pt>
                <c:pt idx="150">
                  <c:v>2.7288299999999999</c:v>
                </c:pt>
                <c:pt idx="151">
                  <c:v>2.57376</c:v>
                </c:pt>
                <c:pt idx="152">
                  <c:v>2.6223900000000002</c:v>
                </c:pt>
                <c:pt idx="153">
                  <c:v>2.0321099999999999</c:v>
                </c:pt>
                <c:pt idx="154">
                  <c:v>1.8184800000000001</c:v>
                </c:pt>
                <c:pt idx="155">
                  <c:v>2.0278800000000001</c:v>
                </c:pt>
                <c:pt idx="156">
                  <c:v>1.86222</c:v>
                </c:pt>
                <c:pt idx="157">
                  <c:v>1.4064000000000001</c:v>
                </c:pt>
                <c:pt idx="158">
                  <c:v>0.74995999999999996</c:v>
                </c:pt>
                <c:pt idx="159">
                  <c:v>0.11539000000000001</c:v>
                </c:pt>
                <c:pt idx="160">
                  <c:v>0.18959000000000001</c:v>
                </c:pt>
                <c:pt idx="161">
                  <c:v>0.55679000000000001</c:v>
                </c:pt>
                <c:pt idx="162">
                  <c:v>1.2161200000000001</c:v>
                </c:pt>
                <c:pt idx="163">
                  <c:v>1.40337</c:v>
                </c:pt>
                <c:pt idx="164">
                  <c:v>1.6704000000000001</c:v>
                </c:pt>
                <c:pt idx="165">
                  <c:v>1.89811</c:v>
                </c:pt>
                <c:pt idx="166">
                  <c:v>2.0733000000000001</c:v>
                </c:pt>
                <c:pt idx="167">
                  <c:v>2.3767900000000002</c:v>
                </c:pt>
                <c:pt idx="168">
                  <c:v>1.90663</c:v>
                </c:pt>
                <c:pt idx="169">
                  <c:v>1.98289</c:v>
                </c:pt>
                <c:pt idx="170">
                  <c:v>1.73116</c:v>
                </c:pt>
                <c:pt idx="171">
                  <c:v>1.67726</c:v>
                </c:pt>
                <c:pt idx="172">
                  <c:v>2.06555</c:v>
                </c:pt>
                <c:pt idx="173">
                  <c:v>1.8730100000000001</c:v>
                </c:pt>
                <c:pt idx="174">
                  <c:v>1.6726399999999999</c:v>
                </c:pt>
                <c:pt idx="175">
                  <c:v>1.6132</c:v>
                </c:pt>
                <c:pt idx="176">
                  <c:v>1.64137</c:v>
                </c:pt>
                <c:pt idx="177">
                  <c:v>1.6232</c:v>
                </c:pt>
                <c:pt idx="178">
                  <c:v>1.9785900000000001</c:v>
                </c:pt>
                <c:pt idx="179">
                  <c:v>1.89836</c:v>
                </c:pt>
                <c:pt idx="180">
                  <c:v>1.4629099999999999</c:v>
                </c:pt>
                <c:pt idx="181">
                  <c:v>1.0241400000000001</c:v>
                </c:pt>
                <c:pt idx="182">
                  <c:v>1.03291</c:v>
                </c:pt>
                <c:pt idx="183">
                  <c:v>0.88600999999999996</c:v>
                </c:pt>
                <c:pt idx="184">
                  <c:v>0.78391</c:v>
                </c:pt>
                <c:pt idx="185">
                  <c:v>0.75126999999999999</c:v>
                </c:pt>
                <c:pt idx="186">
                  <c:v>0.85692000000000002</c:v>
                </c:pt>
                <c:pt idx="187">
                  <c:v>0.84748000000000001</c:v>
                </c:pt>
                <c:pt idx="188">
                  <c:v>1.33735</c:v>
                </c:pt>
                <c:pt idx="189">
                  <c:v>1.9426399999999999</c:v>
                </c:pt>
                <c:pt idx="190">
                  <c:v>1.5189600000000001</c:v>
                </c:pt>
                <c:pt idx="191">
                  <c:v>1.7803100000000001</c:v>
                </c:pt>
                <c:pt idx="192">
                  <c:v>1.9133100000000001</c:v>
                </c:pt>
                <c:pt idx="193">
                  <c:v>2.0414500000000002</c:v>
                </c:pt>
                <c:pt idx="194">
                  <c:v>2.4947300000000001</c:v>
                </c:pt>
                <c:pt idx="195">
                  <c:v>2.4110900000000002</c:v>
                </c:pt>
                <c:pt idx="196">
                  <c:v>2.2237</c:v>
                </c:pt>
                <c:pt idx="197">
                  <c:v>1.9286300000000001</c:v>
                </c:pt>
                <c:pt idx="198">
                  <c:v>1.71536</c:v>
                </c:pt>
                <c:pt idx="199">
                  <c:v>1.5929500000000001</c:v>
                </c:pt>
                <c:pt idx="200">
                  <c:v>1.4774</c:v>
                </c:pt>
                <c:pt idx="201">
                  <c:v>1.6077399999999999</c:v>
                </c:pt>
                <c:pt idx="202">
                  <c:v>0.69882999999999995</c:v>
                </c:pt>
                <c:pt idx="203">
                  <c:v>1.27338</c:v>
                </c:pt>
                <c:pt idx="204">
                  <c:v>1.6586799999999999</c:v>
                </c:pt>
                <c:pt idx="205">
                  <c:v>2.5048300000000001</c:v>
                </c:pt>
                <c:pt idx="206">
                  <c:v>4.4840999999999998</c:v>
                </c:pt>
                <c:pt idx="207">
                  <c:v>5.0995799999999996</c:v>
                </c:pt>
                <c:pt idx="208">
                  <c:v>6.1848999999999998</c:v>
                </c:pt>
                <c:pt idx="209">
                  <c:v>6.9352099999999997</c:v>
                </c:pt>
                <c:pt idx="210">
                  <c:v>7.65381</c:v>
                </c:pt>
                <c:pt idx="211">
                  <c:v>7.2502700000000004</c:v>
                </c:pt>
                <c:pt idx="212">
                  <c:v>6.42014</c:v>
                </c:pt>
                <c:pt idx="213">
                  <c:v>5.3207100000000001</c:v>
                </c:pt>
                <c:pt idx="214">
                  <c:v>3.4800399999999998</c:v>
                </c:pt>
                <c:pt idx="215">
                  <c:v>3.1943000000000001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D-4D4C-902F-6E49ED99B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876464"/>
        <c:axId val="1827544384"/>
      </c:lineChart>
      <c:dateAx>
        <c:axId val="17287646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544384"/>
        <c:crosses val="autoZero"/>
        <c:auto val="1"/>
        <c:lblOffset val="100"/>
        <c:baseTimeUnit val="months"/>
      </c:dateAx>
      <c:valAx>
        <c:axId val="1827544384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7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191003-B70B-442E-B1C6-08F879B8D29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6CECDE-F625-4DF9-AFD8-C92877245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Jump to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5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guidance occurs not just with the FOMC policy </a:t>
            </a:r>
            <a:r>
              <a:rPr lang="en-US" dirty="0" err="1"/>
              <a:t>statments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1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25% of marketable Federal Debt; 20 percent of household mortgages.  Total Fed assets increase by over 1.2 tr in 9 weeks;</a:t>
            </a:r>
          </a:p>
          <a:p>
            <a:r>
              <a:rPr lang="en-US" dirty="0"/>
              <a:t>Then by over 2.6 tr second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7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releases; accountability, Congressional Testimony and 5 year full release.  Political independence 14 year terms, but fragile.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to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39F294D8-753E-E842-8CF8-893A8D4FD7E5}" type="slidenum">
              <a:rPr lang="en-US" sz="1400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38</a:t>
            </a:fld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9F294D8-753E-E842-8CF8-893A8D4FD7E5}" type="slidenum">
              <a:rPr lang="en-US" sz="1400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39</a:t>
            </a:fld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inflation as the rate of increase in the average level of prices not gasoline price inflation.  Exceptions Deep </a:t>
            </a:r>
            <a:r>
              <a:rPr lang="en-US" dirty="0" err="1"/>
              <a:t>Recesssions</a:t>
            </a:r>
            <a:r>
              <a:rPr lang="en-US" dirty="0"/>
              <a:t>. ARP we will talk about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Shaded lines are recessions .  1970S THE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sign of too much spending is a very low unemployment rate. Go back to 19 and 20 then to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range for the fed funds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line was 90-day cp, the </a:t>
            </a:r>
            <a:r>
              <a:rPr lang="en-US" dirty="0" err="1"/>
              <a:t>TBIll</a:t>
            </a:r>
            <a:r>
              <a:rPr lang="en-US" dirty="0"/>
              <a:t> line was 1 month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line was 90-day cp, the </a:t>
            </a:r>
            <a:r>
              <a:rPr lang="en-US" dirty="0" err="1"/>
              <a:t>TBIll</a:t>
            </a:r>
            <a:r>
              <a:rPr lang="en-US" dirty="0"/>
              <a:t> line was 1 month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4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4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3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8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22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6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6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economic-updat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cro-current-issues/home" TargetMode="External"/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Critical Economic </a:t>
            </a:r>
            <a:r>
              <a:rPr lang="en-US" sz="4400"/>
              <a:t>Topics for 2026 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Bradley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Haveman, Executive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6104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ED32-CC0D-4465-A709-239684B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“Price Stability”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2A0E72-0A3C-A114-1002-9056809D2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1477748"/>
            <a:ext cx="11551921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603B-44AF-4B61-AEC7-D114552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197C49-EE39-5271-39EA-91A964AD2A9E}"/>
              </a:ext>
            </a:extLst>
          </p:cNvPr>
          <p:cNvGrpSpPr/>
          <p:nvPr/>
        </p:nvGrpSpPr>
        <p:grpSpPr>
          <a:xfrm>
            <a:off x="3728348" y="2246943"/>
            <a:ext cx="5184533" cy="3125637"/>
            <a:chOff x="3280144" y="1611346"/>
            <a:chExt cx="5184533" cy="31256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56404-3DAA-A275-64B9-9C0611CBFBB3}"/>
                </a:ext>
              </a:extLst>
            </p:cNvPr>
            <p:cNvSpPr txBox="1"/>
            <p:nvPr/>
          </p:nvSpPr>
          <p:spPr>
            <a:xfrm>
              <a:off x="3892677" y="1611346"/>
              <a:ext cx="45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Great Moderation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91CCF46-963D-CAF7-4D08-5A266E10470F}"/>
                </a:ext>
              </a:extLst>
            </p:cNvPr>
            <p:cNvSpPr/>
            <p:nvPr/>
          </p:nvSpPr>
          <p:spPr>
            <a:xfrm>
              <a:off x="3280144" y="2116322"/>
              <a:ext cx="4572000" cy="26206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AA9EE69-CD28-1F63-9E9C-AB9D91E3390A}"/>
              </a:ext>
            </a:extLst>
          </p:cNvPr>
          <p:cNvSpPr txBox="1"/>
          <p:nvPr/>
        </p:nvSpPr>
        <p:spPr>
          <a:xfrm>
            <a:off x="1564105" y="4214868"/>
            <a:ext cx="188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Terrible 70s</a:t>
            </a:r>
          </a:p>
        </p:txBody>
      </p:sp>
    </p:spTree>
    <p:extLst>
      <p:ext uri="{BB962C8B-B14F-4D97-AF65-F5344CB8AC3E}">
        <p14:creationId xmlns:p14="http://schemas.microsoft.com/office/powerpoint/2010/main" val="27067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BEC2-5C22-4238-AC34-470351F3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terminants of Unemployment &amp;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996E-7E47-493D-9BC6-5B55D207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Short run:</a:t>
            </a:r>
          </a:p>
          <a:p>
            <a:r>
              <a:rPr lang="en-US" dirty="0"/>
              <a:t>Unemployment:  The higher the level of total spending the lower the unemployment rate.</a:t>
            </a:r>
          </a:p>
          <a:p>
            <a:r>
              <a:rPr lang="en-US" dirty="0"/>
              <a:t>Inflation: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“Too much Spending:” Total spending </a:t>
            </a:r>
            <a:r>
              <a:rPr lang="en-US" b="1" i="1" dirty="0"/>
              <a:t>above</a:t>
            </a:r>
            <a:r>
              <a:rPr lang="en-US" dirty="0"/>
              <a:t> the economy’s normal capacity (“potential output”) tends to </a:t>
            </a:r>
            <a:r>
              <a:rPr lang="en-US" b="1" i="1" dirty="0"/>
              <a:t>increase</a:t>
            </a:r>
            <a:r>
              <a:rPr lang="en-US" dirty="0"/>
              <a:t> inflation (Vietnam War) 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in production costs (e.g., “supply chain bottlenecks;” stagflation of the 70s)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Expectations of high inflation can cause inflation to be high (persistence of high inflation in early 80s).</a:t>
            </a:r>
          </a:p>
          <a:p>
            <a:r>
              <a:rPr lang="en-US" dirty="0"/>
              <a:t>The Fed can affect 1, influence 3., but has no effect on 2.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FE33-8EBF-42F5-B5CB-8255DE0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3A03-6D7F-912C-0845-6F3B9A6C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 You See a Relationship?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D4A04-812C-8E91-5CC8-7228C52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E599C9-1241-5867-9AE6-011E0C88C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20" y="1811934"/>
            <a:ext cx="11516159" cy="3931920"/>
          </a:xfrm>
        </p:spPr>
      </p:pic>
    </p:spTree>
    <p:extLst>
      <p:ext uri="{BB962C8B-B14F-4D97-AF65-F5344CB8AC3E}">
        <p14:creationId xmlns:p14="http://schemas.microsoft.com/office/powerpoint/2010/main" val="238130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4870-E24C-4D03-8899-49AF36BC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Fed’s Affects the Economy via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5811-900F-437B-A12B-37905767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Interest rates discourage firms from buying new plant and equipment, households from buying new homes, and tend to lower stock and housing prices (!).</a:t>
            </a:r>
          </a:p>
          <a:p>
            <a:r>
              <a:rPr lang="en-US" dirty="0"/>
              <a:t>Lower spending tends to raise unemployment and eventually lowers inflation.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C9F6-E283-48A6-AEF4-5DA9989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E6BE-65EF-4CFD-A9B2-3BD56DBB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Bec</a:t>
            </a:r>
            <a:r>
              <a:rPr lang="en-US" dirty="0"/>
              <a:t>ome a Central Banker in One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8E9C-7C9B-466E-BFCB-3E5085FD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more concerned that inflation is too high, raise interest rates to lower total spending below potential output.</a:t>
            </a:r>
          </a:p>
          <a:p>
            <a:r>
              <a:rPr lang="en-US" dirty="0"/>
              <a:t>If you are more concerned that unemployment is too high, lower interest rates to raise total spending.</a:t>
            </a:r>
          </a:p>
          <a:p>
            <a:r>
              <a:rPr lang="en-US" dirty="0"/>
              <a:t>Inflation and unemployment just right:  keep rates the same.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Sounds Easy!  But…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0BF7-7B4E-4B1D-8FD6-D49D027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112-4E8C-4D15-ABC2-ACE99F7C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Two</a:t>
            </a:r>
            <a:r>
              <a:rPr lang="en-US" dirty="0"/>
              <a:t> Big Complication: Lags &amp; Dual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39C-2521-46D3-88C9-21EC3CB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Milton Friedman:  Monetary Policy affects GDP and Inflation with Long and Variable (Unpredictable) Lags.</a:t>
            </a:r>
          </a:p>
          <a:p>
            <a:r>
              <a:rPr lang="en-US" dirty="0"/>
              <a:t>Raising interest rates today does nothing to spending today nor to inflation.</a:t>
            </a:r>
          </a:p>
          <a:p>
            <a:r>
              <a:rPr lang="en-US" dirty="0"/>
              <a:t>But over time spending slows and eventually inflation falls.</a:t>
            </a:r>
          </a:p>
          <a:p>
            <a:r>
              <a:rPr lang="en-US" dirty="0"/>
              <a:t>Friedman believed that lags led the Fed to “oversteer” the economy consistently.</a:t>
            </a:r>
          </a:p>
          <a:p>
            <a:r>
              <a:rPr lang="en-US" dirty="0"/>
              <a:t>What does the Fed do when, like the current moment, when the Fed is worried about both rising unemployment and inflation?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790A-B63D-48AB-B3FA-B7A79989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F5A1-8E2F-4C27-9327-AF0653E6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loser Look at Interest Rate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6E35-8D9E-40CB-A2B4-C5D1CCC11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i="1" dirty="0"/>
              <a:t>Primary Tool</a:t>
            </a:r>
            <a:r>
              <a:rPr lang="en-US" dirty="0"/>
              <a:t>:</a:t>
            </a:r>
            <a:r>
              <a:rPr lang="en-US" sz="3000" dirty="0"/>
              <a:t> the Fed targets the </a:t>
            </a:r>
            <a:r>
              <a:rPr lang="en-US" sz="3000" i="1" dirty="0"/>
              <a:t>federal funds rate (</a:t>
            </a:r>
            <a:r>
              <a:rPr lang="en-US" sz="3000" dirty="0"/>
              <a:t>or fed funds rate for short), the interest rate on overnight loans between banks.</a:t>
            </a:r>
          </a:p>
          <a:p>
            <a:r>
              <a:rPr lang="en-US" sz="3000" dirty="0"/>
              <a:t>The Fed adjusts bank reserves so that the federal funds rate is within a target range 25 basis points wide; e.g., 3.5-3.75%</a:t>
            </a:r>
          </a:p>
          <a:p>
            <a:r>
              <a:rPr lang="en-US" sz="3000" dirty="0"/>
              <a:t>From the bank’s perspective these loans are very close substitutes to other short-term, safe assets such as Treasury Bills.</a:t>
            </a:r>
          </a:p>
          <a:p>
            <a:r>
              <a:rPr lang="en-US" sz="3000" dirty="0"/>
              <a:t>Therefore, controlling the fed funds rate gives the Fed close control over all safe, </a:t>
            </a:r>
            <a:r>
              <a:rPr lang="en-US" sz="3000" i="1" dirty="0"/>
              <a:t>short-term</a:t>
            </a:r>
            <a:r>
              <a:rPr lang="en-US" sz="3000" dirty="0"/>
              <a:t> interest rates.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8EF69-189A-4D97-AAD5-4DCB306B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7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 and Short-term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upper-target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is the lower-target fed funds rate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3-month Treasuries.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5B7BBF-0F32-CFAB-79F0-1B3BEB6F6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8" y="1652752"/>
            <a:ext cx="7959989" cy="4389120"/>
          </a:xfrm>
        </p:spPr>
      </p:pic>
    </p:spTree>
    <p:extLst>
      <p:ext uri="{BB962C8B-B14F-4D97-AF65-F5344CB8AC3E}">
        <p14:creationId xmlns:p14="http://schemas.microsoft.com/office/powerpoint/2010/main" val="5868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EDFD-5D7C-418D-B05B-7434B15F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of Long-Term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B34F-3A35-4DB7-AADC-9C3459BC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Nobody buys a house because of the level overnight interest rates.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536C-AE91-4556-B987-D5F1E16C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977EE-4136-A4FB-2D9E-E79E1E8F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4" y="1851359"/>
            <a:ext cx="10829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EDFD-5D7C-418D-B05B-7434B15F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g-Term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B34F-3A35-4DB7-AADC-9C3459BC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Unfortunately, the current fed funds rate has much less influence on long-term interest rates.</a:t>
            </a:r>
          </a:p>
          <a:p>
            <a:r>
              <a:rPr lang="en-US" dirty="0"/>
              <a:t>Instead, long-term interest rates depend on two factors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average of expected, future short-term rates over the life of the long-term bond. Friday, US Treasuries: 1-Yr 3.36; 6-mo 3.53. Why?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“Risk” premia that reflect the possibility of unexpected changes in interest rates and the possibility of default.</a:t>
            </a:r>
          </a:p>
          <a:p>
            <a:r>
              <a:rPr lang="en-US" dirty="0"/>
              <a:t>The Secondary Tools are aimed at affecting these factors.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536C-AE91-4556-B987-D5F1E16C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(2/04): Economic Update,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(2/11): Monetary Policy,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(2/18): U.S. Federal Budget, Jon Haveman, Executive Director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(2/25):  International Institutions, Alan Deardorff,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118C-1D25-48C0-8FD6-DF156745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Secondary Tools to Affect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6988-4367-40A4-9D4C-E3B68601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Forward Guidance:  Communicating the Fed’s intentions for the </a:t>
            </a:r>
            <a:r>
              <a:rPr lang="en-US" i="1" dirty="0"/>
              <a:t>future path of short-term interest rates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Long-term Asset Purchases better known as quantitative easing or QE.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of these tools also affect interest rates, and thereby aggregate demand.  But their effect is on interest rates for longer-term and riskier assets.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33D88-578B-4669-B180-09DCBA25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A0F5-0499-F638-179C-7F85B419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2444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Importance of Expectations of Future Fed Actions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35BD4-118F-998C-EF6D-E25F69688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216" y="1570038"/>
            <a:ext cx="8745567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307FD-0CB7-AB3C-11F8-7E0E8118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72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6CE4-BED7-B8F2-0D7B-1B51453D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dicting Future Fed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AC331-87CA-57FC-6CBE-29B3A554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740488-6FD8-D504-DFC6-7AB71CDBEC44}"/>
              </a:ext>
            </a:extLst>
          </p:cNvPr>
          <p:cNvSpPr txBox="1"/>
          <p:nvPr/>
        </p:nvSpPr>
        <p:spPr>
          <a:xfrm>
            <a:off x="3157701" y="6449003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https://sites.google.com/view/macro-current-issues/monetary-policy</a:t>
            </a: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4784D5-9774-F4E1-9699-C91BB37CD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701" y="1171855"/>
            <a:ext cx="7368398" cy="52120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2ECCB9F-F9CB-D078-4739-66A79A672282}"/>
              </a:ext>
            </a:extLst>
          </p:cNvPr>
          <p:cNvSpPr/>
          <p:nvPr/>
        </p:nvSpPr>
        <p:spPr>
          <a:xfrm>
            <a:off x="5725632" y="5847907"/>
            <a:ext cx="2429539" cy="1701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8AB-BE16-1EDB-86AA-DA7204DB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QE</a:t>
            </a:r>
            <a:r>
              <a:rPr lang="en-US" dirty="0"/>
              <a:t> And Long-term, Risky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AE064-0E25-0D29-B9FE-9F6D9ACE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investors require a higher interest rate on risky bonds, than on safe short-term Treasuries.</a:t>
            </a:r>
          </a:p>
          <a:p>
            <a:r>
              <a:rPr lang="en-US" dirty="0"/>
              <a:t>The lower the supply of risky bonds, the lower the required risk premia needed to get enough private investors to buy them.</a:t>
            </a:r>
          </a:p>
          <a:p>
            <a:r>
              <a:rPr lang="en-US" dirty="0"/>
              <a:t>QE lowers the supply of long-term bonds held by private investors and thereby lowers the required risk premia and the interest rate on these bonds.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B4758-95A0-C9FD-FFEC-4BB3AAF5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1154-F82F-4834-9B72-A8C8DC7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Had Been a Big Deal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ED89-DEC9-4213-9D39-7733CAD1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81B6F-E43A-9007-D6B6-E120B76A9563}"/>
              </a:ext>
            </a:extLst>
          </p:cNvPr>
          <p:cNvSpPr txBox="1"/>
          <p:nvPr/>
        </p:nvSpPr>
        <p:spPr>
          <a:xfrm>
            <a:off x="7528560" y="6457890"/>
            <a:ext cx="382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Federal Reserve Board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825E16-2983-3C85-2CC3-F2A87B8C5C94}"/>
              </a:ext>
            </a:extLst>
          </p:cNvPr>
          <p:cNvCxnSpPr/>
          <p:nvPr/>
        </p:nvCxnSpPr>
        <p:spPr>
          <a:xfrm>
            <a:off x="4209540" y="3029501"/>
            <a:ext cx="0" cy="20116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8CD0E4-3EF8-D1B9-63EF-339FCDB6F3E5}"/>
              </a:ext>
            </a:extLst>
          </p:cNvPr>
          <p:cNvSpPr txBox="1"/>
          <p:nvPr/>
        </p:nvSpPr>
        <p:spPr>
          <a:xfrm>
            <a:off x="3920647" y="2659074"/>
            <a:ext cx="132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QE2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2959EB-AE48-69D2-E2DE-DF7EA8B39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65240"/>
              </p:ext>
            </p:extLst>
          </p:nvPr>
        </p:nvGraphicFramePr>
        <p:xfrm>
          <a:off x="1538585" y="1109586"/>
          <a:ext cx="8639342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70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EB4E-CDAA-4A10-AC16-7EE163F8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3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olicy Strategy: Stabilize Expectations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DF0B-C973-413B-A178-673E1F96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is much easier if the people believe that the Fed will achieve its inflation target. </a:t>
            </a:r>
          </a:p>
          <a:p>
            <a:pPr marL="0" indent="0">
              <a:buNone/>
            </a:pPr>
            <a:r>
              <a:rPr lang="en-US" dirty="0"/>
              <a:t>Ben Bernanke (2007):</a:t>
            </a:r>
          </a:p>
          <a:p>
            <a:pPr marL="0" indent="0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600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”…if inflation expectations respond less than previously to variations in economic activity, then inflation itself will become relatively more insensitive to the level of activity…”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 central bank jargon, stable expectations are “well anchored.”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E956-A595-43FF-A071-B8A11BB2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862C-B9C8-42D6-9110-8E4FB152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choring Requires Credibility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6D83-EF67-405F-BAA3-0179AE615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Credibility, the public believes that the Fed will achieve its goals.</a:t>
            </a:r>
          </a:p>
          <a:p>
            <a:r>
              <a:rPr lang="en-US" dirty="0"/>
              <a:t>Requirements for Credibility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Transparency (Communication)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Accountability (Performance) BOE Letter?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Political Independence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DFFB4-39E9-43AF-AB62-8B9A37B3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6006-2B00-FE03-B3FA-039C5C53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70" y="277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eoretical Case for Independent and Conservative Central Banks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58DC-D4C0-2A9E-FB0B-BFBBB182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Keneth Rogoff’s Conservative Central Banker paper (1985):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“Society can sometimes make itself better off by appointing a central banker who does not share the social objective function, but instead places "too large" a weight on inflation-rate stabilization relative to employment stabilization.” </a:t>
            </a:r>
          </a:p>
          <a:p>
            <a:pPr marL="0" indent="0">
              <a:buNone/>
            </a:pPr>
            <a:r>
              <a:rPr lang="en-US" dirty="0"/>
              <a:t>Independent “conservative” central bank leads to “well-anchored” and lower inflationary expectations.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040B-6251-AAA6-D437-C122B4AF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1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DB86-3C70-8ACE-7BD7-579D1CD9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 Volcker: 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Rogoff’s Muse (?)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168AB-10FB-F29C-3933-E1E6B81B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A42456-68F6-E6EB-9A73-4B0E78E2C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77388"/>
          <a:ext cx="10515600" cy="494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2EED48-69B7-A6A5-C2FB-F86CB0D8D2F9}"/>
              </a:ext>
            </a:extLst>
          </p:cNvPr>
          <p:cNvCxnSpPr/>
          <p:nvPr/>
        </p:nvCxnSpPr>
        <p:spPr>
          <a:xfrm>
            <a:off x="2932758" y="1527048"/>
            <a:ext cx="0" cy="35844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1A43FB-2C97-BC7A-4308-6D62342FC1B7}"/>
              </a:ext>
            </a:extLst>
          </p:cNvPr>
          <p:cNvSpPr txBox="1"/>
          <p:nvPr/>
        </p:nvSpPr>
        <p:spPr>
          <a:xfrm>
            <a:off x="1746609" y="1166810"/>
            <a:ext cx="26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Volcker become Fed Chair</a:t>
            </a:r>
          </a:p>
        </p:txBody>
      </p:sp>
    </p:spTree>
    <p:extLst>
      <p:ext uri="{BB962C8B-B14F-4D97-AF65-F5344CB8AC3E}">
        <p14:creationId xmlns:p14="http://schemas.microsoft.com/office/powerpoint/2010/main" val="6718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7E48-8B5B-41A5-958B-67CFF404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Moderation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CC3F-3296-4DE3-8621-A153E286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Volcker paid a price in the early 1980s, but the price paid dividends from 1985 through 2008.</a:t>
            </a:r>
          </a:p>
          <a:p>
            <a:r>
              <a:rPr lang="en-US" dirty="0"/>
              <a:t>During that period the performance of the US economy was extraordinary and even Milton Friedman gave kudos to the Alan Greenspan.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Economist in the 1980s and 90s patted themselves on the back for identifying the importance of central bank independence for anchoring inflationary expectations leading to the Great Moderation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48DC-D7D5-4CC1-9349-710B67BF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586" y="221427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Monetary Policy &amp; The Fed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3 Factors That Drive the U.S. Dollar">
            <a:extLst>
              <a:ext uri="{FF2B5EF4-FFF2-40B4-BE49-F238E27FC236}">
                <a16:creationId xmlns:a16="http://schemas.microsoft.com/office/drawing/2014/main" id="{27EC2AB0-46C9-BABB-A34A-D05F1C7A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863" y="45649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Federal Reserve: How It Works, What It Does, Why It Matters">
            <a:extLst>
              <a:ext uri="{FF2B5EF4-FFF2-40B4-BE49-F238E27FC236}">
                <a16:creationId xmlns:a16="http://schemas.microsoft.com/office/drawing/2014/main" id="{13B2E0F3-9AB0-3F94-773B-BCAE3725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1" y="-30109"/>
            <a:ext cx="438912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E10D639-22D7-E345-802B-15DC424172CA}"/>
              </a:ext>
            </a:extLst>
          </p:cNvPr>
          <p:cNvSpPr txBox="1">
            <a:spLocks/>
          </p:cNvSpPr>
          <p:nvPr/>
        </p:nvSpPr>
        <p:spPr>
          <a:xfrm>
            <a:off x="1554480" y="3970784"/>
            <a:ext cx="7580158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Geoffrey Woglom 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11, 2026</a:t>
            </a:r>
          </a:p>
        </p:txBody>
      </p:sp>
    </p:spTree>
    <p:extLst>
      <p:ext uri="{BB962C8B-B14F-4D97-AF65-F5344CB8AC3E}">
        <p14:creationId xmlns:p14="http://schemas.microsoft.com/office/powerpoint/2010/main" val="2033224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8368-907F-063A-1ED3-7793B69F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ence:  The</a:t>
            </a:r>
            <a:r>
              <a:rPr lang="en-US" dirty="0"/>
              <a:t> Low-Inflation Free Lunch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DF58AE-E555-0147-51A3-08C05F25F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373" y="1506840"/>
            <a:ext cx="6501502" cy="42976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64043-A333-F25E-B5C7-2E8BF480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0394DF-F1F6-0308-CAA9-691B25ACF4C6}"/>
              </a:ext>
            </a:extLst>
          </p:cNvPr>
          <p:cNvGrpSpPr/>
          <p:nvPr/>
        </p:nvGrpSpPr>
        <p:grpSpPr>
          <a:xfrm>
            <a:off x="5876812" y="1644000"/>
            <a:ext cx="6139139" cy="4200604"/>
            <a:chOff x="5876812" y="1644000"/>
            <a:chExt cx="6139139" cy="42006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8FC4A2-36F7-AE43-73F8-CF983FAB6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812" y="1644000"/>
              <a:ext cx="6139139" cy="40233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F11A5D-4B17-9DB9-0B5E-E03D5686D76E}"/>
                </a:ext>
              </a:extLst>
            </p:cNvPr>
            <p:cNvSpPr txBox="1"/>
            <p:nvPr/>
          </p:nvSpPr>
          <p:spPr>
            <a:xfrm>
              <a:off x="7517756" y="5567605"/>
              <a:ext cx="3177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ger Expert" panose="02070300020205020404" pitchFamily="18" charset="0"/>
                  <a:ea typeface="+mn-ea"/>
                  <a:cs typeface="Times New Roman" panose="02020603050405020304" pitchFamily="18" charset="0"/>
                </a:rPr>
                <a:t>Fig. 2b  Variability of Real GNP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659318A7-330A-36D1-EB64-D2AFC42C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948" y="5985797"/>
            <a:ext cx="89779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Alesina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A., and L. Summers. “Central Bank Independence and Macroeconomic Performance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Some Comparative Evidence.”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Journal of Money, Credit and Banking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25, no. 2 (1993): 151–62.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https://doi.org/10.2307/2077833.</a:t>
            </a:r>
          </a:p>
        </p:txBody>
      </p:sp>
    </p:spTree>
    <p:extLst>
      <p:ext uri="{BB962C8B-B14F-4D97-AF65-F5344CB8AC3E}">
        <p14:creationId xmlns:p14="http://schemas.microsoft.com/office/powerpoint/2010/main" val="10358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6868-5018-DC05-500B-D0D3CDCF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ctical Effects of this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CB46-D558-3631-2B7A-03C48570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Countries adopt strict inflation targeting:  New Zealand (1989), Canada (1991), UK (1992), Australia and Sweden (1993)</a:t>
            </a:r>
          </a:p>
          <a:p>
            <a:r>
              <a:rPr lang="en-US" dirty="0"/>
              <a:t>Tony Blair’s first action as UK Prime Minister in 1997 is to remove Chancellor of the Exchequer from the Bank of England.</a:t>
            </a:r>
          </a:p>
          <a:p>
            <a:r>
              <a:rPr lang="en-US" dirty="0"/>
              <a:t>Eurozone created 2002 which places monetary policy out of the hands of nations’ central banks and into the hands of The European Central Bank (ECB).</a:t>
            </a:r>
          </a:p>
          <a:p>
            <a:r>
              <a:rPr lang="en-US" dirty="0"/>
              <a:t>Where is the ECB located?</a:t>
            </a:r>
          </a:p>
          <a:p>
            <a:pPr marL="0" indent="0">
              <a:buNone/>
            </a:pPr>
            <a:r>
              <a:rPr lang="en-US" dirty="0"/>
              <a:t>Frankfurt Germany!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C412B-2ED5-7B01-93A9-69372A63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4A07-D221-734D-C101-199CD5B4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Says Economist Always Disagree?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698CDF-4867-04D9-1D19-EC174E75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6" y="1845147"/>
            <a:ext cx="6041414" cy="38404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06A61-6077-7CDF-1A36-3259B7DD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56123-CE31-1E7B-D3BC-E7AD820E9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813" y="1914595"/>
            <a:ext cx="5715138" cy="3931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E0C21-CA40-9465-BE00-59724DD3B042}"/>
              </a:ext>
            </a:extLst>
          </p:cNvPr>
          <p:cNvSpPr txBox="1"/>
          <p:nvPr/>
        </p:nvSpPr>
        <p:spPr>
          <a:xfrm>
            <a:off x="4269611" y="6020545"/>
            <a:ext cx="609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https://kentclarkcenter.org/surveys/fed-independence/</a:t>
            </a:r>
          </a:p>
        </p:txBody>
      </p:sp>
    </p:spTree>
    <p:extLst>
      <p:ext uri="{BB962C8B-B14F-4D97-AF65-F5344CB8AC3E}">
        <p14:creationId xmlns:p14="http://schemas.microsoft.com/office/powerpoint/2010/main" val="30214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879B-739F-7CC7-5F32-74B97E7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ntral Bank Independence &amp;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0E33-53DF-9592-A938-6F177A5A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Monetary Policy interest rate decisions are made by the Fed (FOMC) and cannot be reversed by other branches of government.</a:t>
            </a:r>
          </a:p>
          <a:p>
            <a:r>
              <a:rPr lang="en-US" dirty="0"/>
              <a:t>Federal Reserve Governors have 14-year terms.</a:t>
            </a:r>
          </a:p>
          <a:p>
            <a:r>
              <a:rPr lang="en-US" dirty="0"/>
              <a:t>The Chair (Jerome Powell) serves a 4-year term (which will be up next spring).</a:t>
            </a:r>
          </a:p>
          <a:p>
            <a:r>
              <a:rPr lang="en-US" dirty="0"/>
              <a:t>The Fed’s expenses are financed from operations; it doesn’t have to go to Congress for appropriation</a:t>
            </a:r>
          </a:p>
          <a:p>
            <a:r>
              <a:rPr lang="en-US" dirty="0"/>
              <a:t>The Fed is accountable to Congress and the public by:</a:t>
            </a:r>
          </a:p>
          <a:p>
            <a:pPr lvl="1"/>
            <a:r>
              <a:rPr lang="en-US" dirty="0"/>
              <a:t>Congress Sets the “Dual Mandate” (but not numerical targets).</a:t>
            </a:r>
          </a:p>
          <a:p>
            <a:pPr lvl="1"/>
            <a:r>
              <a:rPr lang="en-US" dirty="0"/>
              <a:t>Chair testifies to Congress.</a:t>
            </a:r>
          </a:p>
          <a:p>
            <a:pPr lvl="1"/>
            <a:r>
              <a:rPr lang="en-US" dirty="0"/>
              <a:t>Policy Statement issued and Chair Press Conference after Policy meeting</a:t>
            </a:r>
          </a:p>
          <a:p>
            <a:pPr lvl="1"/>
            <a:r>
              <a:rPr lang="en-US" dirty="0"/>
              <a:t>Current Policy deliberations are made available with a 6-week lag.</a:t>
            </a:r>
          </a:p>
          <a:p>
            <a:pPr lvl="1"/>
            <a:r>
              <a:rPr lang="en-US" dirty="0"/>
              <a:t>All policy discussions are released with a 5-year lag.</a:t>
            </a:r>
          </a:p>
          <a:p>
            <a:r>
              <a:rPr lang="en-US" dirty="0"/>
              <a:t>But, as opposed to the Supreme Court, the Fed can be eliminated by a majority vote in Congress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19FB-41DD-CD20-BEC9-26E333DE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8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950137-EA8B-ADC5-4FA1-635E8413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5" y="1325563"/>
            <a:ext cx="3891673" cy="475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0698F-5F96-D565-7107-D84B8978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Doesn’t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B09DF-97B3-69F9-ED78-36917824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12C862-A642-0512-C994-DC288CF2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856" y="1325563"/>
            <a:ext cx="5111496" cy="4351338"/>
          </a:xfrm>
        </p:spPr>
        <p:txBody>
          <a:bodyPr/>
          <a:lstStyle/>
          <a:p>
            <a:r>
              <a:rPr lang="en-US" dirty="0"/>
              <a:t>The irony is that the Fed would be able to lower interest rates more aggressively with no attacks.</a:t>
            </a:r>
          </a:p>
          <a:p>
            <a:r>
              <a:rPr lang="en-US" dirty="0"/>
              <a:t>If it appears the Fed is caving to political pressure, it will lose credibility and increase inflationary expectations. </a:t>
            </a:r>
          </a:p>
        </p:txBody>
      </p:sp>
    </p:spTree>
    <p:extLst>
      <p:ext uri="{BB962C8B-B14F-4D97-AF65-F5344CB8AC3E}">
        <p14:creationId xmlns:p14="http://schemas.microsoft.com/office/powerpoint/2010/main" val="2706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2238-07B8-DBD5-FB6E-72A56A98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Unresolved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1019-3788-9869-6C79-D756F0D7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Central Bank Independence Consistent with Democracy?</a:t>
            </a:r>
          </a:p>
          <a:p>
            <a:r>
              <a:rPr lang="en-US" dirty="0"/>
              <a:t>Things to think about:  The Fed through monetary policy has the most influence on the short-run behavior of the economy.  These governmental decisions are made “technocratically” and not democratically.</a:t>
            </a:r>
          </a:p>
          <a:p>
            <a:r>
              <a:rPr lang="en-US" dirty="0"/>
              <a:t>In the current situation should the democratic process have input in how the Fed deals with the dilemma of stagflation?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5AC7-1681-C0F4-1E0D-54EF3A2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4DAC-6500-AC38-9CCF-29FB244F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estions Raised by Warsh Nomination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D676-57B1-B194-24E0-AF02FFE81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Will Warsh, who was an inflation “hawk,” push Trump’s agenda for lower rates?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yes to 1., will he be able to push policy through the FOMC?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Warsh succeeds will inflationary expectations become unanchored?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Powell stay on as a Governor after his term as Chair expires?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Warsh was a major critic of second round of QE in 2010.  How quickly will he pursue quantitative tightening, and what will this due to long-term interest rates and the deficit?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5624D-341F-7F5C-2F65-CFDCCB42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9C3D-E267-618D-106F-7EB17E86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Goo</a:t>
            </a:r>
            <a:r>
              <a:rPr lang="en-US" dirty="0"/>
              <a:t>gle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2429-329F-D998-0EBA-0A029FCF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https://sites.google.com/view/macro-current-issues/economic-update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6C0D6-4EF3-8732-D90B-920B4674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56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/>
        </p:nvGraphicFramePr>
        <p:xfrm>
          <a:off x="815989" y="1805060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Week: </a:t>
            </a:r>
            <a:r>
              <a:rPr lang="en-US" dirty="0"/>
              <a:t>US Govt. Budget 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13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Budget Summary (in Trillions)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www.cbo.gov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/publication/60053</a:t>
            </a:r>
          </a:p>
        </p:txBody>
      </p:sp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010110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59099" y="4638776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696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Budget Deficit: $1.8 Trillion</a:t>
            </a:r>
          </a:p>
        </p:txBody>
      </p:sp>
    </p:spTree>
    <p:extLst>
      <p:ext uri="{BB962C8B-B14F-4D97-AF65-F5344CB8AC3E}">
        <p14:creationId xmlns:p14="http://schemas.microsoft.com/office/powerpoint/2010/main" val="3003901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100" dirty="0">
              <a:hlinkClick r:id="rId3"/>
            </a:endParaRPr>
          </a:p>
          <a:p>
            <a:pPr marL="0" indent="0" algn="ctr">
              <a:buNone/>
            </a:pPr>
            <a:r>
              <a:rPr lang="en-US" sz="48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3800" dirty="0"/>
              <a:t>Contact NEED: </a:t>
            </a:r>
            <a:r>
              <a:rPr lang="en-US" sz="3800" dirty="0" err="1"/>
              <a:t>I</a:t>
            </a:r>
            <a:r>
              <a:rPr lang="en-US" sz="3800" dirty="0" err="1">
                <a:hlinkClick r:id="rId4"/>
              </a:rPr>
              <a:t>nfo@NEEDEcon.org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 encourage questions.  Raise your digital hand or put questions in the chat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.</a:t>
            </a:r>
          </a:p>
          <a:p>
            <a:r>
              <a:rPr lang="en-US" dirty="0"/>
              <a:t>My Google site:</a:t>
            </a:r>
            <a:br>
              <a:rPr lang="en-US" dirty="0"/>
            </a:br>
            <a:r>
              <a:rPr lang="en-US" dirty="0">
                <a:hlinkClick r:id="rId3"/>
              </a:rPr>
              <a:t>https://sites.google.com/view/macro-current-issues/home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8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8265-B620-15A4-E7D7-FC6B4949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CAE3-7DB9-B741-83C4-E68661184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Facts about the Fed; and its historical performance.</a:t>
            </a:r>
          </a:p>
          <a:p>
            <a:r>
              <a:rPr lang="en-US" dirty="0"/>
              <a:t>The short-run determinants of inflation and unemployment.</a:t>
            </a:r>
          </a:p>
          <a:p>
            <a:r>
              <a:rPr lang="en-US" dirty="0"/>
              <a:t>The Fed’s policy tools.</a:t>
            </a:r>
          </a:p>
          <a:p>
            <a:r>
              <a:rPr lang="en-US" dirty="0"/>
              <a:t>Central Bank Independence:  what it is and why it is important.</a:t>
            </a:r>
          </a:p>
          <a:p>
            <a:r>
              <a:rPr lang="en-US" dirty="0"/>
              <a:t>Where does the Fed go from here:  until May and after?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92322-CD3C-A9BC-56E9-11DE3B9E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1388-A31E-C373-B5F7-79043C2A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Coo</a:t>
            </a:r>
            <a:r>
              <a:rPr lang="en-US" dirty="0"/>
              <a:t>l Slide:  On Why We Need a Central Bank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8BC00B-3EE9-1644-9685-CDB8A6A16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78" y="1072610"/>
            <a:ext cx="7911641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6542C-2017-1D01-6EBD-BB8242EB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10DE1-9EEB-6676-3B4D-933034BBB4D7}"/>
              </a:ext>
            </a:extLst>
          </p:cNvPr>
          <p:cNvSpPr txBox="1"/>
          <p:nvPr/>
        </p:nvSpPr>
        <p:spPr>
          <a:xfrm>
            <a:off x="4549875" y="604556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 https://x.com/MichaelAArouet</a:t>
            </a:r>
          </a:p>
        </p:txBody>
      </p:sp>
    </p:spTree>
    <p:extLst>
      <p:ext uri="{BB962C8B-B14F-4D97-AF65-F5344CB8AC3E}">
        <p14:creationId xmlns:p14="http://schemas.microsoft.com/office/powerpoint/2010/main" val="277343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F497-F0C0-7202-7E2C-0BBD8596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Evolution of the Fed’s Role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in the Macro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9893-883F-C144-F672-D7FC7FE3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Federal Reserve Act of 1913 – “furnish an elastic currency”</a:t>
            </a:r>
          </a:p>
          <a:p>
            <a:r>
              <a:rPr lang="en-US" sz="2800" dirty="0"/>
              <a:t>Employment Act of 1946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“Full employment” is a  Executive Government Responsibility.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Council of Economic Advisors.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Report of the President.</a:t>
            </a:r>
          </a:p>
          <a:p>
            <a:pPr marL="571500" indent="-514350"/>
            <a:r>
              <a:rPr lang="en-US" dirty="0"/>
              <a:t>Humphrey Hawkins Act 1978 &amp; the Fed’s “Dual” mandate</a:t>
            </a:r>
          </a:p>
          <a:p>
            <a:pPr marL="971550" lvl="1" indent="-514350"/>
            <a:r>
              <a:rPr lang="en-US" dirty="0"/>
              <a:t>Full employment</a:t>
            </a:r>
          </a:p>
          <a:p>
            <a:pPr marL="971550" lvl="1" indent="-514350"/>
            <a:r>
              <a:rPr lang="en-US" dirty="0"/>
              <a:t>Price stability</a:t>
            </a:r>
          </a:p>
          <a:p>
            <a:r>
              <a:rPr lang="en-US" dirty="0"/>
              <a:t>Division of Labor between Monetary and Fiscal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4C3EB-CF22-9CAE-D2EE-27D7A8ED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4BBA-DAB0-4288-86CA-E1FF1086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bilizer in Chief: 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389C-DB4A-436D-8603-DEE548E1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Fed’s Dual Mandate: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“Stable prices” which means 2% rate of inflation in  the Personal Consumption Price Index (which corresponds to about 2.3% inflation in the more well-known CPI).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“Maximum employment” which means the highest level of employment (lowest unemployment rate) </a:t>
            </a:r>
            <a:r>
              <a:rPr lang="en-US" sz="2000" dirty="0">
                <a:solidFill>
                  <a:srgbClr val="FF0000"/>
                </a:solidFill>
              </a:rPr>
              <a:t>consistent</a:t>
            </a:r>
            <a:r>
              <a:rPr lang="en-US" sz="2000" dirty="0"/>
              <a:t> with mandate 1.</a:t>
            </a:r>
          </a:p>
          <a:p>
            <a:r>
              <a:rPr lang="en-US" sz="2400" dirty="0"/>
              <a:t>Monetary policy is made by the Federal Open Market Committee (FOMC), comprised of the 7 Fed Governors and 5 of the 12 Presidents of the Regional Federal Reserve Banks on a rotating basis.  </a:t>
            </a:r>
          </a:p>
          <a:p>
            <a:r>
              <a:rPr lang="en-US" sz="2400" dirty="0"/>
              <a:t>The FOMC has scheduled meetings 8 times a year, but can hold unscheduled meetings at a moments notice (e.g., March of 2020)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A9B4-7752-4E6C-A57E-29A74214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ABA6E7-BED4-4657-BBB7-80C3B685E2F0}"/>
              </a:ext>
            </a:extLst>
          </p:cNvPr>
          <p:cNvGrpSpPr>
            <a:grpSpLocks noChangeAspect="1"/>
          </p:cNvGrpSpPr>
          <p:nvPr/>
        </p:nvGrpSpPr>
        <p:grpSpPr>
          <a:xfrm>
            <a:off x="7357465" y="0"/>
            <a:ext cx="2349031" cy="2798064"/>
            <a:chOff x="6561931" y="762000"/>
            <a:chExt cx="3090752" cy="39703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F609A6-F8DF-45BB-AF7F-6A70D100A0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61931" y="762000"/>
              <a:ext cx="3090752" cy="3970318"/>
              <a:chOff x="5037931" y="768885"/>
              <a:chExt cx="4221162" cy="4788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E4CB7A-0418-4881-B75B-0DDD2FB13670}"/>
                  </a:ext>
                </a:extLst>
              </p:cNvPr>
              <p:cNvSpPr txBox="1"/>
              <p:nvPr/>
            </p:nvSpPr>
            <p:spPr>
              <a:xfrm>
                <a:off x="5037931" y="768885"/>
                <a:ext cx="4221162" cy="47886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  <p:pic>
            <p:nvPicPr>
              <p:cNvPr id="7" name="Picture 4" descr="Image: Governor Jerome H. Powell">
                <a:extLst>
                  <a:ext uri="{FF2B5EF4-FFF2-40B4-BE49-F238E27FC236}">
                    <a16:creationId xmlns:a16="http://schemas.microsoft.com/office/drawing/2014/main" id="{326C2786-FA03-4EF1-B401-7DDC528A5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1139558"/>
                <a:ext cx="220133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F5D535-62A0-4A3F-85EF-C48FA5435FAF}"/>
                </a:ext>
              </a:extLst>
            </p:cNvPr>
            <p:cNvSpPr txBox="1"/>
            <p:nvPr/>
          </p:nvSpPr>
          <p:spPr>
            <a:xfrm>
              <a:off x="7031736" y="3264408"/>
              <a:ext cx="21099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Jerome Powell</a:t>
              </a:r>
            </a:p>
            <a:p>
              <a:pPr algn="ctr"/>
              <a:r>
                <a:rPr lang="en-US" sz="1800" dirty="0"/>
                <a:t>February 2018</a:t>
              </a:r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789A6CB-9355-A315-9AFB-AEDA9390F4FB}"/>
              </a:ext>
            </a:extLst>
          </p:cNvPr>
          <p:cNvSpPr txBox="1"/>
          <p:nvPr/>
        </p:nvSpPr>
        <p:spPr>
          <a:xfrm>
            <a:off x="7629754" y="1799601"/>
            <a:ext cx="160362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Kevin Warsh</a:t>
            </a:r>
          </a:p>
          <a:p>
            <a:pPr algn="ctr"/>
            <a:r>
              <a:rPr lang="en-US" dirty="0"/>
              <a:t>May 2026 (?)</a:t>
            </a:r>
          </a:p>
        </p:txBody>
      </p:sp>
      <p:pic>
        <p:nvPicPr>
          <p:cNvPr id="13" name="Picture 12" descr="Kevin Warsh">
            <a:extLst>
              <a:ext uri="{FF2B5EF4-FFF2-40B4-BE49-F238E27FC236}">
                <a16:creationId xmlns:a16="http://schemas.microsoft.com/office/drawing/2014/main" id="{86D3B765-26B1-9930-5EDE-5149C1139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r="23486" b="12610"/>
          <a:stretch>
            <a:fillRect/>
          </a:stretch>
        </p:blipFill>
        <p:spPr bwMode="auto">
          <a:xfrm>
            <a:off x="7798725" y="204614"/>
            <a:ext cx="1284269" cy="1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D07D-5C46-4789-BE3B-CE0DD9E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2AAE-6B9A-45E7-9AA4-A05D329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EC8952-28A5-F049-888E-FBAF04C5B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2" y="1557882"/>
            <a:ext cx="11179279" cy="4572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99CC2-AA30-F15F-A65B-2455B4254916}"/>
              </a:ext>
            </a:extLst>
          </p:cNvPr>
          <p:cNvSpPr txBox="1"/>
          <p:nvPr/>
        </p:nvSpPr>
        <p:spPr>
          <a:xfrm>
            <a:off x="1528010" y="2193563"/>
            <a:ext cx="188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Terrible 70s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B3FC1-CE02-8C79-0516-E153F2999D8E}"/>
              </a:ext>
            </a:extLst>
          </p:cNvPr>
          <p:cNvSpPr txBox="1"/>
          <p:nvPr/>
        </p:nvSpPr>
        <p:spPr>
          <a:xfrm>
            <a:off x="3874416" y="3316229"/>
            <a:ext cx="408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1985 up to 2008 much better</a:t>
            </a:r>
          </a:p>
        </p:txBody>
      </p:sp>
    </p:spTree>
    <p:extLst>
      <p:ext uri="{BB962C8B-B14F-4D97-AF65-F5344CB8AC3E}">
        <p14:creationId xmlns:p14="http://schemas.microsoft.com/office/powerpoint/2010/main" val="5977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2349</Words>
  <Application>Microsoft Office PowerPoint</Application>
  <PresentationFormat>Widescreen</PresentationFormat>
  <Paragraphs>296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Tiger Expert</vt:lpstr>
      <vt:lpstr>Custom Design</vt:lpstr>
      <vt:lpstr>PowerPoint Presentation</vt:lpstr>
      <vt:lpstr> Course Schedule</vt:lpstr>
      <vt:lpstr>PowerPoint Presentation</vt:lpstr>
      <vt:lpstr>Submitting Questions</vt:lpstr>
      <vt:lpstr>Outline</vt:lpstr>
      <vt:lpstr>Cool Slide:  On Why We Need a Central Bank</vt:lpstr>
      <vt:lpstr>The Evolution of the Fed’s Role  in the Macro Economy</vt:lpstr>
      <vt:lpstr>Stabilizer in Chief:  the Fed</vt:lpstr>
      <vt:lpstr>Track Record on Unemployment</vt:lpstr>
      <vt:lpstr>Track Record on “Price Stability”</vt:lpstr>
      <vt:lpstr>Determinants of Unemployment &amp; Inflation</vt:lpstr>
      <vt:lpstr>Do You See a Relationship?</vt:lpstr>
      <vt:lpstr>The Fed’s Affects the Economy via Interest Rates</vt:lpstr>
      <vt:lpstr>Become a Central Banker in One Slide!</vt:lpstr>
      <vt:lpstr>Two Big Complication: Lags &amp; Dual Problems</vt:lpstr>
      <vt:lpstr>A Closer Look at Interest Rate Control</vt:lpstr>
      <vt:lpstr>The Fed and Short-term Interest Rates</vt:lpstr>
      <vt:lpstr>The Importance of Long-Term Interest Rates</vt:lpstr>
      <vt:lpstr>Long-Term Interest Rates</vt:lpstr>
      <vt:lpstr>Two Secondary Tools to Affect Interest Rates</vt:lpstr>
      <vt:lpstr>The Importance of Expectations of Future Fed Actions</vt:lpstr>
      <vt:lpstr>Predicting Future Fed Actions</vt:lpstr>
      <vt:lpstr>QE And Long-term, Risky Rates</vt:lpstr>
      <vt:lpstr>QE Had Been a Big Deal</vt:lpstr>
      <vt:lpstr>A Policy Strategy: Stabilize Expectations of Inflation</vt:lpstr>
      <vt:lpstr>Anchoring Requires Credibility</vt:lpstr>
      <vt:lpstr>Theoretical Case for Independent and Conservative Central Banks </vt:lpstr>
      <vt:lpstr>Paul Volcker:  Rogoff’s Muse (?)</vt:lpstr>
      <vt:lpstr>The Great Moderation</vt:lpstr>
      <vt:lpstr>Evidence:  The Low-Inflation Free Lunch</vt:lpstr>
      <vt:lpstr>Practical Effects of this Research</vt:lpstr>
      <vt:lpstr>Who Says Economist Always Disagree?</vt:lpstr>
      <vt:lpstr>Central Bank Independence &amp; the Fed</vt:lpstr>
      <vt:lpstr>This Doesn’t Help</vt:lpstr>
      <vt:lpstr>An Unresolved Issue</vt:lpstr>
      <vt:lpstr>Questions Raised by Warsh Nomination </vt:lpstr>
      <vt:lpstr>My Google Site</vt:lpstr>
      <vt:lpstr>Next Week: US Govt. Budget Look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Geoffrey Woglom</dc:creator>
  <cp:lastModifiedBy>Geoffrey Woglom</cp:lastModifiedBy>
  <cp:revision>37</cp:revision>
  <cp:lastPrinted>2026-02-11T22:11:55Z</cp:lastPrinted>
  <dcterms:created xsi:type="dcterms:W3CDTF">2026-01-31T17:23:54Z</dcterms:created>
  <dcterms:modified xsi:type="dcterms:W3CDTF">2026-02-11T22:12:48Z</dcterms:modified>
</cp:coreProperties>
</file>